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8892" y="9792715"/>
            <a:ext cx="465836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91768" y="9806813"/>
            <a:ext cx="255905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9.png"/><Relationship Id="rId6" Type="http://schemas.openxmlformats.org/officeDocument/2006/relationships/image" Target="../media/image60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1.png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image" Target="../media/image67.png"/><Relationship Id="rId5" Type="http://schemas.openxmlformats.org/officeDocument/2006/relationships/image" Target="../media/image68.png"/><Relationship Id="rId6" Type="http://schemas.openxmlformats.org/officeDocument/2006/relationships/image" Target="../media/image69.png"/><Relationship Id="rId7" Type="http://schemas.openxmlformats.org/officeDocument/2006/relationships/image" Target="../media/image70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0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image" Target="../media/image7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image" Target="../media/image80.png"/><Relationship Id="rId6" Type="http://schemas.openxmlformats.org/officeDocument/2006/relationships/image" Target="../media/image81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Relationship Id="rId10" Type="http://schemas.openxmlformats.org/officeDocument/2006/relationships/image" Target="../media/image85.png"/><Relationship Id="rId11" Type="http://schemas.openxmlformats.org/officeDocument/2006/relationships/image" Target="../media/image86.png"/><Relationship Id="rId12" Type="http://schemas.openxmlformats.org/officeDocument/2006/relationships/image" Target="../media/image87.png"/><Relationship Id="rId13" Type="http://schemas.openxmlformats.org/officeDocument/2006/relationships/image" Target="../media/image88.png"/><Relationship Id="rId14" Type="http://schemas.openxmlformats.org/officeDocument/2006/relationships/image" Target="../media/image89.png"/><Relationship Id="rId15" Type="http://schemas.openxmlformats.org/officeDocument/2006/relationships/image" Target="../media/image90.png"/><Relationship Id="rId16" Type="http://schemas.openxmlformats.org/officeDocument/2006/relationships/image" Target="../media/image91.png"/><Relationship Id="rId17" Type="http://schemas.openxmlformats.org/officeDocument/2006/relationships/image" Target="../media/image92.png"/><Relationship Id="rId18" Type="http://schemas.openxmlformats.org/officeDocument/2006/relationships/image" Target="../media/image93.png"/><Relationship Id="rId19" Type="http://schemas.openxmlformats.org/officeDocument/2006/relationships/image" Target="../media/image94.png"/><Relationship Id="rId20" Type="http://schemas.openxmlformats.org/officeDocument/2006/relationships/image" Target="../media/image95.png"/><Relationship Id="rId21" Type="http://schemas.openxmlformats.org/officeDocument/2006/relationships/image" Target="../media/image96.png"/><Relationship Id="rId22" Type="http://schemas.openxmlformats.org/officeDocument/2006/relationships/image" Target="../media/image97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8.png"/><Relationship Id="rId3" Type="http://schemas.openxmlformats.org/officeDocument/2006/relationships/image" Target="../media/image99.png"/><Relationship Id="rId4" Type="http://schemas.openxmlformats.org/officeDocument/2006/relationships/image" Target="../media/image100.png"/><Relationship Id="rId5" Type="http://schemas.openxmlformats.org/officeDocument/2006/relationships/image" Target="../media/image101.png"/><Relationship Id="rId6" Type="http://schemas.openxmlformats.org/officeDocument/2006/relationships/image" Target="../media/image102.png"/><Relationship Id="rId7" Type="http://schemas.openxmlformats.org/officeDocument/2006/relationships/image" Target="../media/image103.png"/><Relationship Id="rId8" Type="http://schemas.openxmlformats.org/officeDocument/2006/relationships/image" Target="../media/image104.png"/><Relationship Id="rId9" Type="http://schemas.openxmlformats.org/officeDocument/2006/relationships/image" Target="../media/image105.png"/><Relationship Id="rId10" Type="http://schemas.openxmlformats.org/officeDocument/2006/relationships/image" Target="../media/image106.png"/><Relationship Id="rId11" Type="http://schemas.openxmlformats.org/officeDocument/2006/relationships/image" Target="../media/image107.png"/><Relationship Id="rId12" Type="http://schemas.openxmlformats.org/officeDocument/2006/relationships/image" Target="../media/image108.png"/><Relationship Id="rId13" Type="http://schemas.openxmlformats.org/officeDocument/2006/relationships/image" Target="../media/image109.png"/><Relationship Id="rId14" Type="http://schemas.openxmlformats.org/officeDocument/2006/relationships/image" Target="../media/image110.png"/><Relationship Id="rId15" Type="http://schemas.openxmlformats.org/officeDocument/2006/relationships/image" Target="../media/image111.png"/><Relationship Id="rId16" Type="http://schemas.openxmlformats.org/officeDocument/2006/relationships/image" Target="../media/image112.png"/><Relationship Id="rId17" Type="http://schemas.openxmlformats.org/officeDocument/2006/relationships/image" Target="../media/image11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8.png"/><Relationship Id="rId3" Type="http://schemas.openxmlformats.org/officeDocument/2006/relationships/image" Target="../media/image114.png"/><Relationship Id="rId4" Type="http://schemas.openxmlformats.org/officeDocument/2006/relationships/image" Target="../media/image115.png"/><Relationship Id="rId5" Type="http://schemas.openxmlformats.org/officeDocument/2006/relationships/image" Target="../media/image116.png"/><Relationship Id="rId6" Type="http://schemas.openxmlformats.org/officeDocument/2006/relationships/image" Target="../media/image112.png"/><Relationship Id="rId7" Type="http://schemas.openxmlformats.org/officeDocument/2006/relationships/image" Target="../media/image11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1.png"/><Relationship Id="rId6" Type="http://schemas.openxmlformats.org/officeDocument/2006/relationships/image" Target="../media/image48.png"/><Relationship Id="rId7" Type="http://schemas.openxmlformats.org/officeDocument/2006/relationships/image" Target="../media/image42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Relationship Id="rId10" Type="http://schemas.openxmlformats.org/officeDocument/2006/relationships/image" Target="../media/image36.png"/><Relationship Id="rId11" Type="http://schemas.openxmlformats.org/officeDocument/2006/relationships/image" Target="../media/image51.png"/><Relationship Id="rId12" Type="http://schemas.openxmlformats.org/officeDocument/2006/relationships/image" Target="../media/image52.png"/><Relationship Id="rId13" Type="http://schemas.openxmlformats.org/officeDocument/2006/relationships/image" Target="../media/image53.png"/><Relationship Id="rId14" Type="http://schemas.openxmlformats.org/officeDocument/2006/relationships/image" Target="../media/image54.png"/><Relationship Id="rId15" Type="http://schemas.openxmlformats.org/officeDocument/2006/relationships/image" Target="../media/image5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76833"/>
            <a:ext cx="6709409" cy="832358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546100">
              <a:lnSpc>
                <a:spcPct val="100000"/>
              </a:lnSpc>
              <a:spcBef>
                <a:spcPts val="395"/>
              </a:spcBef>
            </a:pPr>
            <a:r>
              <a:rPr dirty="0" sz="1600" spc="-5">
                <a:latin typeface="Copperplate Gothic Bold"/>
                <a:cs typeface="Copperplate Gothic Bold"/>
              </a:rPr>
              <a:t>Analysis of statically indeterminate</a:t>
            </a:r>
            <a:r>
              <a:rPr dirty="0" sz="1600" spc="20">
                <a:latin typeface="Copperplate Gothic Bold"/>
                <a:cs typeface="Copperplate Gothic Bold"/>
              </a:rPr>
              <a:t> </a:t>
            </a:r>
            <a:r>
              <a:rPr dirty="0" sz="1600" spc="-5">
                <a:latin typeface="Copperplate Gothic Bold"/>
                <a:cs typeface="Copperplate Gothic Bold"/>
              </a:rPr>
              <a:t>structures</a:t>
            </a:r>
            <a:endParaRPr sz="1600">
              <a:latin typeface="Copperplate Gothic Bold"/>
              <a:cs typeface="Copperplate Gothic Bold"/>
            </a:endParaRPr>
          </a:p>
          <a:p>
            <a:pPr algn="just" marL="30480" marR="24130">
              <a:lnSpc>
                <a:spcPct val="117500"/>
              </a:lnSpc>
              <a:spcBef>
                <a:spcPts val="955"/>
              </a:spcBef>
            </a:pPr>
            <a:r>
              <a:rPr dirty="0" sz="1400" spc="-5">
                <a:latin typeface="Candara"/>
                <a:cs typeface="Candara"/>
              </a:rPr>
              <a:t>Structure of any type is </a:t>
            </a:r>
            <a:r>
              <a:rPr dirty="0" sz="1400">
                <a:latin typeface="Candara"/>
                <a:cs typeface="Candara"/>
              </a:rPr>
              <a:t>classified </a:t>
            </a:r>
            <a:r>
              <a:rPr dirty="0" sz="1400" spc="-5">
                <a:latin typeface="Candara"/>
                <a:cs typeface="Candara"/>
              </a:rPr>
              <a:t>as statically indeterminate when the number of  </a:t>
            </a:r>
            <a:r>
              <a:rPr dirty="0" sz="1400">
                <a:latin typeface="Candara"/>
                <a:cs typeface="Candara"/>
              </a:rPr>
              <a:t>unknown </a:t>
            </a:r>
            <a:r>
              <a:rPr dirty="0" sz="1400" spc="-5">
                <a:latin typeface="Candara"/>
                <a:cs typeface="Candara"/>
              </a:rPr>
              <a:t>reactions or internal </a:t>
            </a:r>
            <a:r>
              <a:rPr dirty="0" sz="1400">
                <a:latin typeface="Candara"/>
                <a:cs typeface="Candara"/>
              </a:rPr>
              <a:t>forces </a:t>
            </a:r>
            <a:r>
              <a:rPr dirty="0" sz="1400" spc="-5">
                <a:latin typeface="Candara"/>
                <a:cs typeface="Candara"/>
              </a:rPr>
              <a:t>exceeds the number </a:t>
            </a:r>
            <a:r>
              <a:rPr dirty="0" sz="1400" spc="-10">
                <a:latin typeface="Candara"/>
                <a:cs typeface="Candara"/>
              </a:rPr>
              <a:t>of </a:t>
            </a:r>
            <a:r>
              <a:rPr dirty="0" sz="1400" spc="-5">
                <a:latin typeface="Candara"/>
                <a:cs typeface="Candara"/>
              </a:rPr>
              <a:t>equations available </a:t>
            </a:r>
            <a:r>
              <a:rPr dirty="0" sz="1400">
                <a:latin typeface="Candara"/>
                <a:cs typeface="Candara"/>
              </a:rPr>
              <a:t>for </a:t>
            </a:r>
            <a:r>
              <a:rPr dirty="0" sz="1400" spc="-5">
                <a:latin typeface="Candara"/>
                <a:cs typeface="Candara"/>
              </a:rPr>
              <a:t>its  analysis</a:t>
            </a:r>
            <a:r>
              <a:rPr dirty="0" sz="1400" spc="-5">
                <a:latin typeface="Copperplate Gothic Bold"/>
                <a:cs typeface="Copperplate Gothic Bold"/>
              </a:rPr>
              <a:t>.</a:t>
            </a:r>
            <a:endParaRPr sz="1400">
              <a:latin typeface="Copperplate Gothic Bold"/>
              <a:cs typeface="Copperplate Gothic Bold"/>
            </a:endParaRPr>
          </a:p>
          <a:p>
            <a:pPr marL="30480">
              <a:lnSpc>
                <a:spcPct val="100000"/>
              </a:lnSpc>
              <a:spcBef>
                <a:spcPts val="1175"/>
              </a:spcBef>
            </a:pPr>
            <a:r>
              <a:rPr dirty="0" u="heavy" sz="140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Advantages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of statically indeterminate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structures</a:t>
            </a:r>
            <a:endParaRPr sz="1400">
              <a:latin typeface="Copperplate Gothic Bold"/>
              <a:cs typeface="Copperplate Gothic Bold"/>
            </a:endParaRPr>
          </a:p>
          <a:p>
            <a:pPr algn="just" marL="488315" marR="22860" indent="-229235">
              <a:lnSpc>
                <a:spcPct val="117100"/>
              </a:lnSpc>
              <a:spcBef>
                <a:spcPts val="910"/>
              </a:spcBef>
              <a:buAutoNum type="arabicPlain"/>
              <a:tabLst>
                <a:tab pos="488950" algn="l"/>
              </a:tabLst>
            </a:pPr>
            <a:r>
              <a:rPr dirty="0" sz="1400" spc="-5">
                <a:latin typeface="Candara"/>
                <a:cs typeface="Candara"/>
              </a:rPr>
              <a:t>For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given loading the maximum stress and deflection of an indeterminate 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are generally </a:t>
            </a:r>
            <a:r>
              <a:rPr dirty="0" sz="1400">
                <a:latin typeface="Candara"/>
                <a:cs typeface="Candara"/>
              </a:rPr>
              <a:t>smaller </a:t>
            </a:r>
            <a:r>
              <a:rPr dirty="0" sz="1400" spc="-5">
                <a:latin typeface="Candara"/>
                <a:cs typeface="Candara"/>
              </a:rPr>
              <a:t>than those of its statically determinate  counterpart.</a:t>
            </a:r>
            <a:endParaRPr sz="1400">
              <a:latin typeface="Candara"/>
              <a:cs typeface="Candara"/>
            </a:endParaRPr>
          </a:p>
          <a:p>
            <a:pPr algn="just" marL="488315" marR="26034" indent="-229235">
              <a:lnSpc>
                <a:spcPts val="1980"/>
              </a:lnSpc>
              <a:spcBef>
                <a:spcPts val="110"/>
              </a:spcBef>
              <a:buAutoNum type="arabicPlain"/>
              <a:tabLst>
                <a:tab pos="488950" algn="l"/>
              </a:tabLst>
            </a:pPr>
            <a:r>
              <a:rPr dirty="0" sz="1400" spc="-5">
                <a:latin typeface="Candara"/>
                <a:cs typeface="Candara"/>
              </a:rPr>
              <a:t>Statically indeterminate </a:t>
            </a:r>
            <a:r>
              <a:rPr dirty="0" sz="1400">
                <a:latin typeface="Candara"/>
                <a:cs typeface="Candara"/>
              </a:rPr>
              <a:t>structures </a:t>
            </a:r>
            <a:r>
              <a:rPr dirty="0" sz="1400" spc="-5">
                <a:latin typeface="Candara"/>
                <a:cs typeface="Candara"/>
              </a:rPr>
              <a:t>can redistribute its load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its redundant  </a:t>
            </a:r>
            <a:r>
              <a:rPr dirty="0" sz="1400">
                <a:latin typeface="Candara"/>
                <a:cs typeface="Candara"/>
              </a:rPr>
              <a:t>supports </a:t>
            </a:r>
            <a:r>
              <a:rPr dirty="0" sz="1400" spc="-5">
                <a:latin typeface="Candara"/>
                <a:cs typeface="Candara"/>
              </a:rPr>
              <a:t>in cases where </a:t>
            </a:r>
            <a:r>
              <a:rPr dirty="0" sz="1400">
                <a:latin typeface="Candara"/>
                <a:cs typeface="Candara"/>
              </a:rPr>
              <a:t>faulty </a:t>
            </a:r>
            <a:r>
              <a:rPr dirty="0" sz="1400" spc="-5">
                <a:latin typeface="Candara"/>
                <a:cs typeface="Candara"/>
              </a:rPr>
              <a:t>design or overloading</a:t>
            </a:r>
            <a:r>
              <a:rPr dirty="0" sz="1400" spc="-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occurs.</a:t>
            </a:r>
            <a:endParaRPr sz="1400">
              <a:latin typeface="Candara"/>
              <a:cs typeface="Candara"/>
            </a:endParaRPr>
          </a:p>
          <a:p>
            <a:pPr algn="just" marL="30480" marR="20320">
              <a:lnSpc>
                <a:spcPct val="117100"/>
              </a:lnSpc>
              <a:spcBef>
                <a:spcPts val="870"/>
              </a:spcBef>
            </a:pPr>
            <a:r>
              <a:rPr dirty="0" sz="1400" spc="-5">
                <a:latin typeface="Candara"/>
                <a:cs typeface="Candara"/>
              </a:rPr>
              <a:t>Although from these advantages of selecting statically indeterminate structures, also;  there are some disadvantages </a:t>
            </a:r>
            <a:r>
              <a:rPr dirty="0" sz="1400">
                <a:latin typeface="Candara"/>
                <a:cs typeface="Candara"/>
              </a:rPr>
              <a:t>such </a:t>
            </a:r>
            <a:r>
              <a:rPr dirty="0" sz="1400" spc="-5">
                <a:latin typeface="Candara"/>
                <a:cs typeface="Candara"/>
              </a:rPr>
              <a:t>as deformations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relative </a:t>
            </a:r>
            <a:r>
              <a:rPr dirty="0" sz="1400">
                <a:latin typeface="Candara"/>
                <a:cs typeface="Candara"/>
              </a:rPr>
              <a:t>support  </a:t>
            </a:r>
            <a:r>
              <a:rPr dirty="0" sz="1400" spc="-5">
                <a:latin typeface="Candara"/>
                <a:cs typeface="Candara"/>
              </a:rPr>
              <a:t>displacement, or changes in </a:t>
            </a:r>
            <a:r>
              <a:rPr dirty="0" sz="1400">
                <a:latin typeface="Candara"/>
                <a:cs typeface="Candara"/>
              </a:rPr>
              <a:t>member </a:t>
            </a:r>
            <a:r>
              <a:rPr dirty="0" sz="1400" spc="-5">
                <a:latin typeface="Candara"/>
                <a:cs typeface="Candara"/>
              </a:rPr>
              <a:t>length </a:t>
            </a:r>
            <a:r>
              <a:rPr dirty="0" sz="1400">
                <a:latin typeface="Candara"/>
                <a:cs typeface="Candara"/>
              </a:rPr>
              <a:t>caused by </a:t>
            </a:r>
            <a:r>
              <a:rPr dirty="0" sz="1400" spc="-5">
                <a:latin typeface="Candara"/>
                <a:cs typeface="Candara"/>
              </a:rPr>
              <a:t>temperature or fabrication errors  will introduce additional stresses in </a:t>
            </a: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structure, which </a:t>
            </a:r>
            <a:r>
              <a:rPr dirty="0" sz="1400">
                <a:latin typeface="Candara"/>
                <a:cs typeface="Candara"/>
              </a:rPr>
              <a:t>must </a:t>
            </a:r>
            <a:r>
              <a:rPr dirty="0" sz="1400" spc="-10">
                <a:latin typeface="Candara"/>
                <a:cs typeface="Candara"/>
              </a:rPr>
              <a:t>be </a:t>
            </a:r>
            <a:r>
              <a:rPr dirty="0" sz="1400" spc="-5">
                <a:latin typeface="Candara"/>
                <a:cs typeface="Candara"/>
              </a:rPr>
              <a:t>considered when  designing indeterminate</a:t>
            </a:r>
            <a:r>
              <a:rPr dirty="0" sz="1400">
                <a:latin typeface="Candara"/>
                <a:cs typeface="Candara"/>
              </a:rPr>
              <a:t> structures.</a:t>
            </a:r>
            <a:endParaRPr sz="1400">
              <a:latin typeface="Candara"/>
              <a:cs typeface="Candara"/>
            </a:endParaRPr>
          </a:p>
          <a:p>
            <a:pPr marL="30480">
              <a:lnSpc>
                <a:spcPct val="100000"/>
              </a:lnSpc>
              <a:spcBef>
                <a:spcPts val="117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Methods of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analysis</a:t>
            </a:r>
            <a:endParaRPr sz="1400">
              <a:latin typeface="Copperplate Gothic Bold"/>
              <a:cs typeface="Copperplate Gothic Bold"/>
            </a:endParaRPr>
          </a:p>
          <a:p>
            <a:pPr algn="just" marL="30480" marR="22860">
              <a:lnSpc>
                <a:spcPct val="117100"/>
              </a:lnSpc>
              <a:spcBef>
                <a:spcPts val="915"/>
              </a:spcBef>
            </a:pPr>
            <a:r>
              <a:rPr dirty="0" sz="1400" spc="-5">
                <a:latin typeface="Candara"/>
                <a:cs typeface="Candara"/>
              </a:rPr>
              <a:t>When analyzing </a:t>
            </a:r>
            <a:r>
              <a:rPr dirty="0" sz="1400">
                <a:latin typeface="Candara"/>
                <a:cs typeface="Candara"/>
              </a:rPr>
              <a:t>any </a:t>
            </a:r>
            <a:r>
              <a:rPr dirty="0" sz="1400" spc="-5">
                <a:latin typeface="Candara"/>
                <a:cs typeface="Candara"/>
              </a:rPr>
              <a:t>indeterminate </a:t>
            </a:r>
            <a:r>
              <a:rPr dirty="0" sz="1400">
                <a:latin typeface="Candara"/>
                <a:cs typeface="Candara"/>
              </a:rPr>
              <a:t>structures, </a:t>
            </a:r>
            <a:r>
              <a:rPr dirty="0" sz="1400" spc="-5">
                <a:latin typeface="Candara"/>
                <a:cs typeface="Candara"/>
              </a:rPr>
              <a:t>it is necessary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satisfy equilibrium,  compatibility, and force-displacement requirements </a:t>
            </a:r>
            <a:r>
              <a:rPr dirty="0" sz="1400">
                <a:latin typeface="Candara"/>
                <a:cs typeface="Candara"/>
              </a:rPr>
              <a:t>for </a:t>
            </a:r>
            <a:r>
              <a:rPr dirty="0" sz="1400" spc="-5">
                <a:latin typeface="Candara"/>
                <a:cs typeface="Candara"/>
              </a:rPr>
              <a:t>the structure. Equilibrium is  satisfied when the reactive </a:t>
            </a:r>
            <a:r>
              <a:rPr dirty="0" sz="1400">
                <a:latin typeface="Candara"/>
                <a:cs typeface="Candara"/>
              </a:rPr>
              <a:t>forces </a:t>
            </a:r>
            <a:r>
              <a:rPr dirty="0" sz="1400" spc="-5">
                <a:latin typeface="Candara"/>
                <a:cs typeface="Candara"/>
              </a:rPr>
              <a:t>hold the </a:t>
            </a:r>
            <a:r>
              <a:rPr dirty="0" sz="1400">
                <a:latin typeface="Candara"/>
                <a:cs typeface="Candara"/>
              </a:rPr>
              <a:t>structure at </a:t>
            </a:r>
            <a:r>
              <a:rPr dirty="0" sz="1400" spc="-5">
                <a:latin typeface="Candara"/>
                <a:cs typeface="Candara"/>
              </a:rPr>
              <a:t>rest, and compatibility is satisfied  when the various </a:t>
            </a:r>
            <a:r>
              <a:rPr dirty="0" sz="1400">
                <a:latin typeface="Candara"/>
                <a:cs typeface="Candara"/>
              </a:rPr>
              <a:t>segments </a:t>
            </a:r>
            <a:r>
              <a:rPr dirty="0" sz="1400" spc="-5">
                <a:latin typeface="Candara"/>
                <a:cs typeface="Candara"/>
              </a:rPr>
              <a:t>of the structures </a:t>
            </a:r>
            <a:r>
              <a:rPr dirty="0" sz="1400">
                <a:latin typeface="Candara"/>
                <a:cs typeface="Candara"/>
              </a:rPr>
              <a:t>fit </a:t>
            </a:r>
            <a:r>
              <a:rPr dirty="0" sz="1400" spc="-5">
                <a:latin typeface="Candara"/>
                <a:cs typeface="Candara"/>
              </a:rPr>
              <a:t>together without intentional breaks or  overlaps. the force-displacements requirements depends upon the way of material  responds. Generally, there are </a:t>
            </a:r>
            <a:r>
              <a:rPr dirty="0" sz="1400">
                <a:latin typeface="Candara"/>
                <a:cs typeface="Candara"/>
              </a:rPr>
              <a:t>two </a:t>
            </a:r>
            <a:r>
              <a:rPr dirty="0" sz="1400" spc="-5">
                <a:latin typeface="Candara"/>
                <a:cs typeface="Candara"/>
              </a:rPr>
              <a:t>different </a:t>
            </a:r>
            <a:r>
              <a:rPr dirty="0" sz="1400">
                <a:latin typeface="Candara"/>
                <a:cs typeface="Candara"/>
              </a:rPr>
              <a:t>methods to satisfy </a:t>
            </a:r>
            <a:r>
              <a:rPr dirty="0" sz="1400" spc="-5">
                <a:latin typeface="Candara"/>
                <a:cs typeface="Candara"/>
              </a:rPr>
              <a:t>these requirements: the  force or flexibility method, </a:t>
            </a:r>
            <a:r>
              <a:rPr dirty="0" sz="1400">
                <a:latin typeface="Candara"/>
                <a:cs typeface="Candara"/>
              </a:rPr>
              <a:t>and </a:t>
            </a:r>
            <a:r>
              <a:rPr dirty="0" sz="1400" spc="-5">
                <a:latin typeface="Candara"/>
                <a:cs typeface="Candara"/>
              </a:rPr>
              <a:t>the </a:t>
            </a:r>
            <a:r>
              <a:rPr dirty="0" sz="1400">
                <a:latin typeface="Candara"/>
                <a:cs typeface="Candara"/>
              </a:rPr>
              <a:t>displacement </a:t>
            </a:r>
            <a:r>
              <a:rPr dirty="0" sz="1400" spc="-5">
                <a:latin typeface="Candara"/>
                <a:cs typeface="Candara"/>
              </a:rPr>
              <a:t>or stiffness</a:t>
            </a:r>
            <a:r>
              <a:rPr dirty="0" sz="1400" spc="-4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method.</a:t>
            </a:r>
            <a:endParaRPr sz="1400">
              <a:latin typeface="Candara"/>
              <a:cs typeface="Candara"/>
            </a:endParaRPr>
          </a:p>
          <a:p>
            <a:pPr marL="259079" marR="2808605" indent="-228600">
              <a:lnSpc>
                <a:spcPct val="175900"/>
              </a:lnSpc>
              <a:spcBef>
                <a:spcPts val="5"/>
              </a:spcBef>
            </a:pPr>
            <a:r>
              <a:rPr dirty="0" sz="1400" spc="-5">
                <a:latin typeface="Candara"/>
                <a:cs typeface="Candara"/>
              </a:rPr>
              <a:t>In this </a:t>
            </a:r>
            <a:r>
              <a:rPr dirty="0" sz="1400">
                <a:latin typeface="Candara"/>
                <a:cs typeface="Candara"/>
              </a:rPr>
              <a:t>stage, </a:t>
            </a:r>
            <a:r>
              <a:rPr dirty="0" sz="1400" spc="-5">
                <a:latin typeface="Candara"/>
                <a:cs typeface="Candara"/>
              </a:rPr>
              <a:t>the </a:t>
            </a:r>
            <a:r>
              <a:rPr dirty="0" sz="1400">
                <a:latin typeface="Candara"/>
                <a:cs typeface="Candara"/>
              </a:rPr>
              <a:t>following methods </a:t>
            </a:r>
            <a:r>
              <a:rPr dirty="0" sz="1400" spc="-5">
                <a:latin typeface="Candara"/>
                <a:cs typeface="Candara"/>
              </a:rPr>
              <a:t>will </a:t>
            </a:r>
            <a:r>
              <a:rPr dirty="0" sz="1400">
                <a:latin typeface="Candara"/>
                <a:cs typeface="Candara"/>
              </a:rPr>
              <a:t>be </a:t>
            </a:r>
            <a:r>
              <a:rPr dirty="0" sz="1400" spc="-5">
                <a:latin typeface="Candara"/>
                <a:cs typeface="Candara"/>
              </a:rPr>
              <a:t>studied:  </a:t>
            </a:r>
            <a:r>
              <a:rPr dirty="0" sz="1400">
                <a:latin typeface="Candara"/>
                <a:cs typeface="Candara"/>
              </a:rPr>
              <a:t>1- </a:t>
            </a:r>
            <a:r>
              <a:rPr dirty="0" sz="1400" spc="-5">
                <a:latin typeface="Candara"/>
                <a:cs typeface="Candara"/>
              </a:rPr>
              <a:t>Consistent</a:t>
            </a:r>
            <a:r>
              <a:rPr dirty="0" sz="1400" spc="3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method</a:t>
            </a:r>
            <a:endParaRPr sz="1400">
              <a:latin typeface="Candara"/>
              <a:cs typeface="Candara"/>
            </a:endParaRPr>
          </a:p>
          <a:p>
            <a:pPr marL="488315" indent="-229235">
              <a:lnSpc>
                <a:spcPct val="100000"/>
              </a:lnSpc>
              <a:spcBef>
                <a:spcPts val="290"/>
              </a:spcBef>
              <a:buAutoNum type="arabicPlain" startAt="2"/>
              <a:tabLst>
                <a:tab pos="488950" algn="l"/>
              </a:tabLst>
            </a:pPr>
            <a:r>
              <a:rPr dirty="0" sz="1400" spc="-5">
                <a:latin typeface="Candara"/>
                <a:cs typeface="Candara"/>
              </a:rPr>
              <a:t>Slope-deflection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method</a:t>
            </a:r>
            <a:endParaRPr sz="1400">
              <a:latin typeface="Candara"/>
              <a:cs typeface="Candara"/>
            </a:endParaRPr>
          </a:p>
          <a:p>
            <a:pPr marL="259079" marR="4023995">
              <a:lnSpc>
                <a:spcPts val="1980"/>
              </a:lnSpc>
              <a:spcBef>
                <a:spcPts val="105"/>
              </a:spcBef>
              <a:buAutoNum type="arabicPlain" startAt="2"/>
              <a:tabLst>
                <a:tab pos="488950" algn="l"/>
              </a:tabLst>
            </a:pP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distribution</a:t>
            </a:r>
            <a:r>
              <a:rPr dirty="0" sz="1400" spc="-6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method  </a:t>
            </a:r>
            <a:r>
              <a:rPr dirty="0" sz="1400" spc="-5">
                <a:latin typeface="Candara"/>
                <a:cs typeface="Candara"/>
              </a:rPr>
              <a:t>4- Stiffness matrix</a:t>
            </a:r>
            <a:r>
              <a:rPr dirty="0" sz="1400" spc="-2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method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212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877315"/>
            <a:ext cx="6115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3200" y="1018031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60500" y="700887"/>
            <a:ext cx="104013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928369" algn="l"/>
              </a:tabLst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46401" y="1018031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27603" y="811783"/>
            <a:ext cx="180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7857" sz="2100">
                <a:latin typeface="Cambria Math"/>
                <a:cs typeface="Cambria Math"/>
              </a:rPr>
              <a:t>)</a:t>
            </a:r>
            <a:endParaRPr baseline="-17857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8898" y="726439"/>
            <a:ext cx="173355" cy="384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85725">
              <a:lnSpc>
                <a:spcPts val="1655"/>
              </a:lnSpc>
            </a:pPr>
            <a:r>
              <a:rPr dirty="0" sz="140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3366" y="109854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0822" y="878839"/>
            <a:ext cx="2943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8350" algn="l"/>
                <a:tab pos="184467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		</a:t>
            </a:r>
            <a:r>
              <a:rPr dirty="0" sz="1400" spc="-10">
                <a:latin typeface="Cambria Math"/>
                <a:cs typeface="Cambria Math"/>
              </a:rPr>
              <a:t>( 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17160" y="700887"/>
            <a:ext cx="591185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29860" y="1018031"/>
            <a:ext cx="562610" cy="0"/>
          </a:xfrm>
          <a:custGeom>
            <a:avLst/>
            <a:gdLst/>
            <a:ahLst/>
            <a:cxnLst/>
            <a:rect l="l" t="t" r="r" b="b"/>
            <a:pathLst>
              <a:path w="562610" h="0">
                <a:moveTo>
                  <a:pt x="0" y="0"/>
                </a:moveTo>
                <a:lnTo>
                  <a:pt x="5623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4500" y="1520697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69238" y="163956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89964" y="1661413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77264" y="1385061"/>
            <a:ext cx="970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7885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93061" y="1661413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880486" y="1506981"/>
            <a:ext cx="10496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63294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5557" y="1369822"/>
            <a:ext cx="13017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1539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40026" y="1741677"/>
            <a:ext cx="13017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1539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13884" y="1385061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97482" y="1522221"/>
            <a:ext cx="2926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25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 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26584" y="166141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44500" y="2162301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89964" y="2303017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077264" y="1986127"/>
            <a:ext cx="120205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089660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2194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124710" y="230301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930654" y="2162301"/>
            <a:ext cx="31845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 spc="-37">
                <a:latin typeface="Cambria Math"/>
                <a:cs typeface="Cambria Math"/>
              </a:rPr>
              <a:t> </a:t>
            </a:r>
            <a:r>
              <a:rPr dirty="0" sz="1400" spc="155">
                <a:latin typeface="Cambria Math"/>
                <a:cs typeface="Cambria Math"/>
              </a:rPr>
              <a:t>(∫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)(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45207" y="2011425"/>
            <a:ext cx="18624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77609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79675" y="2383281"/>
            <a:ext cx="18624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77609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17972" y="1986127"/>
            <a:ext cx="59118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130672" y="2303017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5" h="0">
                <a:moveTo>
                  <a:pt x="0" y="0"/>
                </a:moveTo>
                <a:lnTo>
                  <a:pt x="5626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0" y="2803906"/>
            <a:ext cx="633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73810" y="2922777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94536" y="2944621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081836" y="2668269"/>
            <a:ext cx="9683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6615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896110" y="2944621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016123" y="2790189"/>
            <a:ext cx="11830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9601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308605" y="2653029"/>
            <a:ext cx="14357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4937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243073" y="3024885"/>
            <a:ext cx="14357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4937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02054" y="2805430"/>
            <a:ext cx="29559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82109" y="2668269"/>
            <a:ext cx="3594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55260" y="2922777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694809" y="2944621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7200" y="3559175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0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99108" y="355917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66419" y="3537330"/>
            <a:ext cx="1469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8480" algn="l"/>
                <a:tab pos="1277620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722373" y="355917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44500" y="3282822"/>
            <a:ext cx="1864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-41666" sz="2100" spc="89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892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15541" y="3506850"/>
            <a:ext cx="9582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7185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406523" y="3418458"/>
            <a:ext cx="3060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44500" y="3866514"/>
            <a:ext cx="3031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57200" y="4487290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4" h="0">
                <a:moveTo>
                  <a:pt x="0" y="0"/>
                </a:moveTo>
                <a:lnTo>
                  <a:pt x="5626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231696" y="4487290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33476" y="4465446"/>
            <a:ext cx="1719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19455" algn="l"/>
                <a:tab pos="152717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2088133" y="4487290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5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444500" y="4210938"/>
            <a:ext cx="2132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892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0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892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81301" y="4434966"/>
            <a:ext cx="86106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7470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74747" y="4346574"/>
            <a:ext cx="6400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4500" y="4794630"/>
            <a:ext cx="3166745" cy="986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1165225">
              <a:lnSpc>
                <a:spcPts val="2970"/>
              </a:lnSpc>
              <a:spcBef>
                <a:spcPts val="259"/>
              </a:spcBef>
            </a:pPr>
            <a:r>
              <a:rPr dirty="0" sz="1400" spc="-5">
                <a:latin typeface="Candara"/>
                <a:cs typeface="Candara"/>
              </a:rPr>
              <a:t>Solving </a:t>
            </a:r>
            <a:r>
              <a:rPr dirty="0" sz="1400">
                <a:latin typeface="Candara"/>
                <a:cs typeface="Candara"/>
              </a:rPr>
              <a:t>Eqs </a:t>
            </a:r>
            <a:r>
              <a:rPr dirty="0" sz="1400" spc="-5">
                <a:latin typeface="Candara"/>
                <a:cs typeface="Candara"/>
              </a:rPr>
              <a:t>1&amp;2,gives  X</a:t>
            </a:r>
            <a:r>
              <a:rPr dirty="0" baseline="-12345" sz="1350" spc="-7">
                <a:latin typeface="Candara"/>
                <a:cs typeface="Candara"/>
              </a:rPr>
              <a:t>1</a:t>
            </a:r>
            <a:r>
              <a:rPr dirty="0" sz="1400" spc="-5">
                <a:latin typeface="Candara"/>
                <a:cs typeface="Candara"/>
              </a:rPr>
              <a:t>=5.85kN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X</a:t>
            </a:r>
            <a:r>
              <a:rPr dirty="0" baseline="-12345" sz="1350" spc="-7">
                <a:latin typeface="Candara"/>
                <a:cs typeface="Candara"/>
              </a:rPr>
              <a:t>2</a:t>
            </a:r>
            <a:r>
              <a:rPr dirty="0" sz="1400" spc="-5">
                <a:latin typeface="Candara"/>
                <a:cs typeface="Candara"/>
              </a:rPr>
              <a:t>=22.78</a:t>
            </a:r>
            <a:r>
              <a:rPr dirty="0" sz="1400" spc="-6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kN.m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4500" y="5918072"/>
            <a:ext cx="842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Final</a:t>
            </a:r>
            <a:r>
              <a:rPr dirty="0" sz="1400" spc="-6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result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402965" y="601408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4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961514" y="7094219"/>
            <a:ext cx="1440180" cy="1905"/>
          </a:xfrm>
          <a:custGeom>
            <a:avLst/>
            <a:gdLst/>
            <a:ahLst/>
            <a:cxnLst/>
            <a:rect l="l" t="t" r="r" b="b"/>
            <a:pathLst>
              <a:path w="1440179" h="1904">
                <a:moveTo>
                  <a:pt x="0" y="0"/>
                </a:moveTo>
                <a:lnTo>
                  <a:pt x="1440180" y="190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02965" y="709421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5" h="1441450">
                <a:moveTo>
                  <a:pt x="0" y="0"/>
                </a:moveTo>
                <a:lnTo>
                  <a:pt x="635" y="1441449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145789" y="8535669"/>
            <a:ext cx="504825" cy="90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145789" y="8535669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752022" y="6009322"/>
            <a:ext cx="198754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669790" y="6185534"/>
            <a:ext cx="4191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669790" y="618553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4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875472" y="7091362"/>
            <a:ext cx="198754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793239" y="7267575"/>
            <a:ext cx="419100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793239" y="7267575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4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634297" y="7041832"/>
            <a:ext cx="99694" cy="996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809871" y="5810757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351276" y="6895338"/>
            <a:ext cx="76200" cy="203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383915" y="5817234"/>
            <a:ext cx="1458595" cy="1084580"/>
          </a:xfrm>
          <a:custGeom>
            <a:avLst/>
            <a:gdLst/>
            <a:ahLst/>
            <a:cxnLst/>
            <a:rect l="l" t="t" r="r" b="b"/>
            <a:pathLst>
              <a:path w="1458595" h="1084579">
                <a:moveTo>
                  <a:pt x="1458595" y="0"/>
                </a:moveTo>
                <a:lnTo>
                  <a:pt x="0" y="108457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190110" y="6269862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24021" y="6620382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202554" y="601471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202554" y="709485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202554" y="853503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327015" y="601535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962150" y="88950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682239" y="88950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402329" y="88950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842509" y="88950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322195" y="88950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62785" y="8989059"/>
            <a:ext cx="2879725" cy="0"/>
          </a:xfrm>
          <a:custGeom>
            <a:avLst/>
            <a:gdLst/>
            <a:ahLst/>
            <a:cxnLst/>
            <a:rect l="l" t="t" r="r" b="b"/>
            <a:pathLst>
              <a:path w="2879725" h="0">
                <a:moveTo>
                  <a:pt x="0" y="0"/>
                </a:moveTo>
                <a:lnTo>
                  <a:pt x="28797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284095" y="6620509"/>
            <a:ext cx="76200" cy="478155"/>
          </a:xfrm>
          <a:custGeom>
            <a:avLst/>
            <a:gdLst/>
            <a:ahLst/>
            <a:cxnLst/>
            <a:rect l="l" t="t" r="r" b="b"/>
            <a:pathLst>
              <a:path w="76200" h="478154">
                <a:moveTo>
                  <a:pt x="31750" y="401954"/>
                </a:moveTo>
                <a:lnTo>
                  <a:pt x="0" y="401954"/>
                </a:lnTo>
                <a:lnTo>
                  <a:pt x="38100" y="478154"/>
                </a:lnTo>
                <a:lnTo>
                  <a:pt x="66675" y="421004"/>
                </a:lnTo>
                <a:lnTo>
                  <a:pt x="34543" y="421004"/>
                </a:lnTo>
                <a:lnTo>
                  <a:pt x="31750" y="418211"/>
                </a:lnTo>
                <a:lnTo>
                  <a:pt x="31750" y="401954"/>
                </a:lnTo>
                <a:close/>
              </a:path>
              <a:path w="76200" h="478154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418211"/>
                </a:lnTo>
                <a:lnTo>
                  <a:pt x="34543" y="421004"/>
                </a:lnTo>
                <a:lnTo>
                  <a:pt x="41656" y="421004"/>
                </a:lnTo>
                <a:lnTo>
                  <a:pt x="44450" y="41821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78154">
                <a:moveTo>
                  <a:pt x="76200" y="401954"/>
                </a:moveTo>
                <a:lnTo>
                  <a:pt x="44450" y="401954"/>
                </a:lnTo>
                <a:lnTo>
                  <a:pt x="44450" y="418211"/>
                </a:lnTo>
                <a:lnTo>
                  <a:pt x="41656" y="421004"/>
                </a:lnTo>
                <a:lnTo>
                  <a:pt x="66675" y="421004"/>
                </a:lnTo>
                <a:lnTo>
                  <a:pt x="76200" y="4019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3717163" y="6041516"/>
            <a:ext cx="5232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r>
              <a:rPr dirty="0" sz="1400" spc="-5">
                <a:latin typeface="Calibri"/>
                <a:cs typeface="Calibri"/>
              </a:rPr>
              <a:t>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335904" y="7620761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042028" y="9015221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2915539" y="9015221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64182" y="9015221"/>
            <a:ext cx="638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3065" algn="l"/>
              </a:tabLst>
            </a:pPr>
            <a:r>
              <a:rPr dirty="0" sz="1400" spc="-5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1m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169922" y="6500240"/>
            <a:ext cx="311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1924685" y="7441565"/>
            <a:ext cx="76200" cy="433070"/>
          </a:xfrm>
          <a:custGeom>
            <a:avLst/>
            <a:gdLst/>
            <a:ahLst/>
            <a:cxnLst/>
            <a:rect l="l" t="t" r="r" b="b"/>
            <a:pathLst>
              <a:path w="76200" h="43307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430276"/>
                </a:lnTo>
                <a:lnTo>
                  <a:pt x="34543" y="433070"/>
                </a:lnTo>
                <a:lnTo>
                  <a:pt x="41656" y="433070"/>
                </a:lnTo>
                <a:lnTo>
                  <a:pt x="44450" y="43027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3307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3307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1805685" y="781126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410584" y="8672829"/>
            <a:ext cx="76200" cy="433070"/>
          </a:xfrm>
          <a:custGeom>
            <a:avLst/>
            <a:gdLst/>
            <a:ahLst/>
            <a:cxnLst/>
            <a:rect l="l" t="t" r="r" b="b"/>
            <a:pathLst>
              <a:path w="76200" h="433070">
                <a:moveTo>
                  <a:pt x="41655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430275"/>
                </a:lnTo>
                <a:lnTo>
                  <a:pt x="34543" y="433069"/>
                </a:lnTo>
                <a:lnTo>
                  <a:pt x="41655" y="433069"/>
                </a:lnTo>
                <a:lnTo>
                  <a:pt x="44450" y="430275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43307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433070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907915" y="6321424"/>
            <a:ext cx="76200" cy="433070"/>
          </a:xfrm>
          <a:custGeom>
            <a:avLst/>
            <a:gdLst/>
            <a:ahLst/>
            <a:cxnLst/>
            <a:rect l="l" t="t" r="r" b="b"/>
            <a:pathLst>
              <a:path w="76200" h="433070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30275"/>
                </a:lnTo>
                <a:lnTo>
                  <a:pt x="34544" y="433070"/>
                </a:lnTo>
                <a:lnTo>
                  <a:pt x="41656" y="433070"/>
                </a:lnTo>
                <a:lnTo>
                  <a:pt x="44450" y="43027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3307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3307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4711065" y="6652641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.04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756659" y="8497569"/>
            <a:ext cx="481330" cy="76200"/>
          </a:xfrm>
          <a:custGeom>
            <a:avLst/>
            <a:gdLst/>
            <a:ahLst/>
            <a:cxnLst/>
            <a:rect l="l" t="t" r="r" b="b"/>
            <a:pathLst>
              <a:path w="481329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59943" y="44449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481329" h="76200">
                <a:moveTo>
                  <a:pt x="76200" y="31749"/>
                </a:moveTo>
                <a:lnTo>
                  <a:pt x="59943" y="31749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481329" h="76200">
                <a:moveTo>
                  <a:pt x="478536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478536" y="44449"/>
                </a:lnTo>
                <a:lnTo>
                  <a:pt x="481329" y="41655"/>
                </a:lnTo>
                <a:lnTo>
                  <a:pt x="481329" y="34543"/>
                </a:lnTo>
                <a:lnTo>
                  <a:pt x="478536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471798" y="8340090"/>
            <a:ext cx="1096645" cy="688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5.85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libri"/>
                <a:cs typeface="Calibri"/>
              </a:rPr>
              <a:t>6.96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4987925" y="6147434"/>
            <a:ext cx="481330" cy="76200"/>
          </a:xfrm>
          <a:custGeom>
            <a:avLst/>
            <a:gdLst/>
            <a:ahLst/>
            <a:cxnLst/>
            <a:rect l="l" t="t" r="r" b="b"/>
            <a:pathLst>
              <a:path w="481329" h="76200">
                <a:moveTo>
                  <a:pt x="405129" y="0"/>
                </a:moveTo>
                <a:lnTo>
                  <a:pt x="405129" y="76200"/>
                </a:lnTo>
                <a:lnTo>
                  <a:pt x="468629" y="44450"/>
                </a:lnTo>
                <a:lnTo>
                  <a:pt x="421386" y="44450"/>
                </a:lnTo>
                <a:lnTo>
                  <a:pt x="424179" y="41656"/>
                </a:lnTo>
                <a:lnTo>
                  <a:pt x="424179" y="34544"/>
                </a:lnTo>
                <a:lnTo>
                  <a:pt x="421386" y="31750"/>
                </a:lnTo>
                <a:lnTo>
                  <a:pt x="468629" y="31750"/>
                </a:lnTo>
                <a:lnTo>
                  <a:pt x="405129" y="0"/>
                </a:lnTo>
                <a:close/>
              </a:path>
              <a:path w="481329" h="76200">
                <a:moveTo>
                  <a:pt x="405129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405129" y="44450"/>
                </a:lnTo>
                <a:lnTo>
                  <a:pt x="405129" y="31750"/>
                </a:lnTo>
                <a:close/>
              </a:path>
              <a:path w="481329" h="76200">
                <a:moveTo>
                  <a:pt x="468629" y="31750"/>
                </a:moveTo>
                <a:lnTo>
                  <a:pt x="421386" y="31750"/>
                </a:lnTo>
                <a:lnTo>
                  <a:pt x="424179" y="34544"/>
                </a:lnTo>
                <a:lnTo>
                  <a:pt x="424179" y="41656"/>
                </a:lnTo>
                <a:lnTo>
                  <a:pt x="421386" y="44450"/>
                </a:lnTo>
                <a:lnTo>
                  <a:pt x="468629" y="44450"/>
                </a:lnTo>
                <a:lnTo>
                  <a:pt x="481329" y="38100"/>
                </a:lnTo>
                <a:lnTo>
                  <a:pt x="46862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5364860" y="5968974"/>
            <a:ext cx="382905" cy="58674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53340">
              <a:lnSpc>
                <a:spcPct val="100000"/>
              </a:lnSpc>
              <a:spcBef>
                <a:spcPts val="625"/>
              </a:spcBef>
            </a:pPr>
            <a:r>
              <a:rPr dirty="0" sz="1400">
                <a:latin typeface="Calibri"/>
                <a:cs typeface="Calibri"/>
              </a:rPr>
              <a:t>5.85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139439" y="8096884"/>
            <a:ext cx="651510" cy="672465"/>
          </a:xfrm>
          <a:custGeom>
            <a:avLst/>
            <a:gdLst/>
            <a:ahLst/>
            <a:cxnLst/>
            <a:rect l="l" t="t" r="r" b="b"/>
            <a:pathLst>
              <a:path w="651510" h="672465">
                <a:moveTo>
                  <a:pt x="606222" y="75705"/>
                </a:moveTo>
                <a:lnTo>
                  <a:pt x="598677" y="132842"/>
                </a:lnTo>
                <a:lnTo>
                  <a:pt x="583692" y="196087"/>
                </a:lnTo>
                <a:lnTo>
                  <a:pt x="563372" y="256667"/>
                </a:lnTo>
                <a:lnTo>
                  <a:pt x="537845" y="314198"/>
                </a:lnTo>
                <a:lnTo>
                  <a:pt x="507619" y="368681"/>
                </a:lnTo>
                <a:lnTo>
                  <a:pt x="472821" y="419354"/>
                </a:lnTo>
                <a:lnTo>
                  <a:pt x="433832" y="466217"/>
                </a:lnTo>
                <a:lnTo>
                  <a:pt x="390779" y="508762"/>
                </a:lnTo>
                <a:lnTo>
                  <a:pt x="344297" y="546735"/>
                </a:lnTo>
                <a:lnTo>
                  <a:pt x="294513" y="579755"/>
                </a:lnTo>
                <a:lnTo>
                  <a:pt x="241681" y="607441"/>
                </a:lnTo>
                <a:lnTo>
                  <a:pt x="186182" y="629538"/>
                </a:lnTo>
                <a:lnTo>
                  <a:pt x="128270" y="645794"/>
                </a:lnTo>
                <a:lnTo>
                  <a:pt x="68326" y="655828"/>
                </a:lnTo>
                <a:lnTo>
                  <a:pt x="6223" y="659257"/>
                </a:lnTo>
                <a:lnTo>
                  <a:pt x="2667" y="659257"/>
                </a:lnTo>
                <a:lnTo>
                  <a:pt x="0" y="662178"/>
                </a:lnTo>
                <a:lnTo>
                  <a:pt x="98" y="668401"/>
                </a:lnTo>
                <a:lnTo>
                  <a:pt x="127" y="669163"/>
                </a:lnTo>
                <a:lnTo>
                  <a:pt x="3048" y="671957"/>
                </a:lnTo>
                <a:lnTo>
                  <a:pt x="6604" y="671830"/>
                </a:lnTo>
                <a:lnTo>
                  <a:pt x="37973" y="671068"/>
                </a:lnTo>
                <a:lnTo>
                  <a:pt x="100330" y="664082"/>
                </a:lnTo>
                <a:lnTo>
                  <a:pt x="160655" y="650748"/>
                </a:lnTo>
                <a:lnTo>
                  <a:pt x="218567" y="631063"/>
                </a:lnTo>
                <a:lnTo>
                  <a:pt x="273938" y="605663"/>
                </a:lnTo>
                <a:lnTo>
                  <a:pt x="326517" y="574548"/>
                </a:lnTo>
                <a:lnTo>
                  <a:pt x="375793" y="538353"/>
                </a:lnTo>
                <a:lnTo>
                  <a:pt x="421513" y="497331"/>
                </a:lnTo>
                <a:lnTo>
                  <a:pt x="463296" y="451738"/>
                </a:lnTo>
                <a:lnTo>
                  <a:pt x="501014" y="401828"/>
                </a:lnTo>
                <a:lnTo>
                  <a:pt x="534288" y="348361"/>
                </a:lnTo>
                <a:lnTo>
                  <a:pt x="562737" y="291211"/>
                </a:lnTo>
                <a:lnTo>
                  <a:pt x="586105" y="231012"/>
                </a:lnTo>
                <a:lnTo>
                  <a:pt x="604138" y="167894"/>
                </a:lnTo>
                <a:lnTo>
                  <a:pt x="616458" y="102362"/>
                </a:lnTo>
                <a:lnTo>
                  <a:pt x="618952" y="76386"/>
                </a:lnTo>
                <a:lnTo>
                  <a:pt x="606222" y="75705"/>
                </a:lnTo>
                <a:close/>
              </a:path>
              <a:path w="651510" h="672465">
                <a:moveTo>
                  <a:pt x="641866" y="56768"/>
                </a:moveTo>
                <a:lnTo>
                  <a:pt x="610870" y="56768"/>
                </a:lnTo>
                <a:lnTo>
                  <a:pt x="614426" y="57150"/>
                </a:lnTo>
                <a:lnTo>
                  <a:pt x="617855" y="57404"/>
                </a:lnTo>
                <a:lnTo>
                  <a:pt x="620522" y="60579"/>
                </a:lnTo>
                <a:lnTo>
                  <a:pt x="620140" y="64007"/>
                </a:lnTo>
                <a:lnTo>
                  <a:pt x="618952" y="76386"/>
                </a:lnTo>
                <a:lnTo>
                  <a:pt x="651129" y="78105"/>
                </a:lnTo>
                <a:lnTo>
                  <a:pt x="641866" y="56768"/>
                </a:lnTo>
                <a:close/>
              </a:path>
              <a:path w="651510" h="672465">
                <a:moveTo>
                  <a:pt x="610870" y="56768"/>
                </a:moveTo>
                <a:lnTo>
                  <a:pt x="607822" y="59309"/>
                </a:lnTo>
                <a:lnTo>
                  <a:pt x="607332" y="64007"/>
                </a:lnTo>
                <a:lnTo>
                  <a:pt x="606222" y="75705"/>
                </a:lnTo>
                <a:lnTo>
                  <a:pt x="618952" y="76386"/>
                </a:lnTo>
                <a:lnTo>
                  <a:pt x="620140" y="64007"/>
                </a:lnTo>
                <a:lnTo>
                  <a:pt x="620522" y="60579"/>
                </a:lnTo>
                <a:lnTo>
                  <a:pt x="617855" y="57404"/>
                </a:lnTo>
                <a:lnTo>
                  <a:pt x="614426" y="57150"/>
                </a:lnTo>
                <a:lnTo>
                  <a:pt x="610870" y="56768"/>
                </a:lnTo>
                <a:close/>
              </a:path>
              <a:path w="651510" h="672465">
                <a:moveTo>
                  <a:pt x="617220" y="0"/>
                </a:moveTo>
                <a:lnTo>
                  <a:pt x="575056" y="74041"/>
                </a:lnTo>
                <a:lnTo>
                  <a:pt x="606222" y="75705"/>
                </a:lnTo>
                <a:lnTo>
                  <a:pt x="607440" y="62865"/>
                </a:lnTo>
                <a:lnTo>
                  <a:pt x="607822" y="59309"/>
                </a:lnTo>
                <a:lnTo>
                  <a:pt x="610870" y="56768"/>
                </a:lnTo>
                <a:lnTo>
                  <a:pt x="641866" y="56768"/>
                </a:lnTo>
                <a:lnTo>
                  <a:pt x="6172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3615054" y="7895081"/>
            <a:ext cx="431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.78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0" name="object 1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11" name="object 1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91844" y="176466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91844" y="284479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4" h="1441450">
                <a:moveTo>
                  <a:pt x="0" y="0"/>
                </a:moveTo>
                <a:lnTo>
                  <a:pt x="634" y="144144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4669" y="4286249"/>
            <a:ext cx="504824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4669" y="4286249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4" y="90804"/>
                </a:lnTo>
                <a:lnTo>
                  <a:pt x="50482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40902" y="1759902"/>
            <a:ext cx="19875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58670" y="1936114"/>
            <a:ext cx="4191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58670" y="193611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5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91435" y="176529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91435" y="284543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91435" y="428561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15895" y="176593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93115" y="4645659"/>
            <a:ext cx="1270" cy="265430"/>
          </a:xfrm>
          <a:custGeom>
            <a:avLst/>
            <a:gdLst/>
            <a:ahLst/>
            <a:cxnLst/>
            <a:rect l="l" t="t" r="r" b="b"/>
            <a:pathLst>
              <a:path w="1270" h="265429">
                <a:moveTo>
                  <a:pt x="0" y="0"/>
                </a:moveTo>
                <a:lnTo>
                  <a:pt x="1269" y="2654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31389" y="464565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81684" y="4739639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5">
                <a:moveTo>
                  <a:pt x="0" y="0"/>
                </a:moveTo>
                <a:lnTo>
                  <a:pt x="1449705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725039" y="3369690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6212" y="352548"/>
            <a:ext cx="6709409" cy="1953260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Example(5):- using </a:t>
            </a:r>
            <a:r>
              <a:rPr dirty="0" sz="1400">
                <a:latin typeface="Candara"/>
                <a:cs typeface="Candara"/>
              </a:rPr>
              <a:t>method </a:t>
            </a:r>
            <a:r>
              <a:rPr dirty="0" sz="1400" spc="-5">
                <a:latin typeface="Candara"/>
                <a:cs typeface="Candara"/>
              </a:rPr>
              <a:t>of consistent deformation, analysis the </a:t>
            </a:r>
            <a:r>
              <a:rPr dirty="0" sz="1400">
                <a:latin typeface="Candara"/>
                <a:cs typeface="Candara"/>
              </a:rPr>
              <a:t>frame</a:t>
            </a:r>
            <a:r>
              <a:rPr dirty="0" sz="1400" spc="5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shown</a:t>
            </a:r>
            <a:endParaRPr sz="1400">
              <a:latin typeface="Candara"/>
              <a:cs typeface="Candara"/>
            </a:endParaRPr>
          </a:p>
          <a:p>
            <a:pPr marL="30480" marR="675640">
              <a:lnSpc>
                <a:spcPct val="117900"/>
              </a:lnSpc>
              <a:spcBef>
                <a:spcPts val="975"/>
              </a:spcBef>
            </a:pPr>
            <a:r>
              <a:rPr dirty="0" sz="1400" spc="-5">
                <a:latin typeface="Candara"/>
                <a:cs typeface="Candara"/>
              </a:rPr>
              <a:t>EI=10</a:t>
            </a:r>
            <a:r>
              <a:rPr dirty="0" baseline="40123" sz="1350" spc="-7">
                <a:latin typeface="Candara"/>
                <a:cs typeface="Candara"/>
              </a:rPr>
              <a:t>4 </a:t>
            </a:r>
            <a:r>
              <a:rPr dirty="0" sz="1400" spc="-5">
                <a:latin typeface="Candara"/>
                <a:cs typeface="Candara"/>
              </a:rPr>
              <a:t>kN.m</a:t>
            </a:r>
            <a:r>
              <a:rPr dirty="0" baseline="40123" sz="1350" spc="-7">
                <a:latin typeface="Candara"/>
                <a:cs typeface="Candara"/>
              </a:rPr>
              <a:t>2</a:t>
            </a:r>
            <a:r>
              <a:rPr dirty="0" sz="1400" spc="-5">
                <a:latin typeface="Candara"/>
                <a:cs typeface="Candara"/>
              </a:rPr>
              <a:t>, </a:t>
            </a:r>
            <a:r>
              <a:rPr dirty="0" sz="1400">
                <a:latin typeface="Candara"/>
                <a:cs typeface="Candara"/>
              </a:rPr>
              <a:t>settlement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support </a:t>
            </a:r>
            <a:r>
              <a:rPr dirty="0" sz="1400" spc="-5">
                <a:latin typeface="Candara"/>
                <a:cs typeface="Candara"/>
              </a:rPr>
              <a:t>A=0.002m </a:t>
            </a:r>
            <a:r>
              <a:rPr dirty="0" sz="1400" spc="-5">
                <a:latin typeface="Arial"/>
                <a:cs typeface="Arial"/>
              </a:rPr>
              <a:t>↓</a:t>
            </a:r>
            <a:r>
              <a:rPr dirty="0" sz="1400" spc="-5">
                <a:latin typeface="Candara"/>
                <a:cs typeface="Candara"/>
              </a:rPr>
              <a:t>and 0.003m</a:t>
            </a:r>
            <a:r>
              <a:rPr dirty="0" sz="1400" spc="-5">
                <a:latin typeface="Arial"/>
                <a:cs typeface="Arial"/>
              </a:rPr>
              <a:t>←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rotational slip at  A=0.003 rad </a:t>
            </a:r>
            <a:r>
              <a:rPr dirty="0" sz="1400">
                <a:latin typeface="Candara"/>
                <a:cs typeface="Candara"/>
              </a:rPr>
              <a:t>counter clock </a:t>
            </a:r>
            <a:r>
              <a:rPr dirty="0" sz="1400" spc="-5">
                <a:latin typeface="Candara"/>
                <a:cs typeface="Candara"/>
              </a:rPr>
              <a:t>wise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settlement at B=0.004m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Arial"/>
                <a:cs typeface="Arial"/>
              </a:rPr>
              <a:t>↓</a:t>
            </a:r>
            <a:endParaRPr sz="1400">
              <a:latin typeface="Arial"/>
              <a:cs typeface="Arial"/>
            </a:endParaRPr>
          </a:p>
          <a:p>
            <a:pPr marL="1920875">
              <a:lnSpc>
                <a:spcPct val="100000"/>
              </a:lnSpc>
              <a:spcBef>
                <a:spcPts val="44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 marR="178879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12214" y="6273799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4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49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12214" y="7353934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4" h="1441450">
                <a:moveTo>
                  <a:pt x="0" y="0"/>
                </a:moveTo>
                <a:lnTo>
                  <a:pt x="634" y="1441450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55039" y="8795384"/>
            <a:ext cx="504825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955039" y="8795384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5"/>
                </a:moveTo>
                <a:lnTo>
                  <a:pt x="504825" y="90805"/>
                </a:lnTo>
                <a:lnTo>
                  <a:pt x="50482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11804" y="627443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699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11804" y="735456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699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11804" y="8794750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699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36264" y="6275069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13485" y="9154794"/>
            <a:ext cx="1270" cy="265430"/>
          </a:xfrm>
          <a:custGeom>
            <a:avLst/>
            <a:gdLst/>
            <a:ahLst/>
            <a:cxnLst/>
            <a:rect l="l" t="t" r="r" b="b"/>
            <a:pathLst>
              <a:path w="1269" h="265429">
                <a:moveTo>
                  <a:pt x="0" y="0"/>
                </a:moveTo>
                <a:lnTo>
                  <a:pt x="1270" y="2654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51760" y="9154794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4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02055" y="9248775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4">
                <a:moveTo>
                  <a:pt x="0" y="0"/>
                </a:moveTo>
                <a:lnTo>
                  <a:pt x="1449705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174619" y="6576441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145663" y="7879841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90396" y="854735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613660" y="6267449"/>
            <a:ext cx="76200" cy="358140"/>
          </a:xfrm>
          <a:custGeom>
            <a:avLst/>
            <a:gdLst/>
            <a:ahLst/>
            <a:cxnLst/>
            <a:rect l="l" t="t" r="r" b="b"/>
            <a:pathLst>
              <a:path w="76200" h="358140">
                <a:moveTo>
                  <a:pt x="31750" y="281939"/>
                </a:moveTo>
                <a:lnTo>
                  <a:pt x="0" y="281939"/>
                </a:lnTo>
                <a:lnTo>
                  <a:pt x="38100" y="358139"/>
                </a:lnTo>
                <a:lnTo>
                  <a:pt x="66675" y="300989"/>
                </a:lnTo>
                <a:lnTo>
                  <a:pt x="34543" y="300989"/>
                </a:lnTo>
                <a:lnTo>
                  <a:pt x="31750" y="298196"/>
                </a:lnTo>
                <a:lnTo>
                  <a:pt x="31750" y="281939"/>
                </a:lnTo>
                <a:close/>
              </a:path>
              <a:path w="76200" h="35814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298196"/>
                </a:lnTo>
                <a:lnTo>
                  <a:pt x="34543" y="300989"/>
                </a:lnTo>
                <a:lnTo>
                  <a:pt x="41656" y="300989"/>
                </a:lnTo>
                <a:lnTo>
                  <a:pt x="44450" y="29819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58140">
                <a:moveTo>
                  <a:pt x="76200" y="281939"/>
                </a:moveTo>
                <a:lnTo>
                  <a:pt x="44450" y="281939"/>
                </a:lnTo>
                <a:lnTo>
                  <a:pt x="44450" y="298196"/>
                </a:lnTo>
                <a:lnTo>
                  <a:pt x="41656" y="300989"/>
                </a:lnTo>
                <a:lnTo>
                  <a:pt x="66675" y="300989"/>
                </a:lnTo>
                <a:lnTo>
                  <a:pt x="76200" y="281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732658" y="6576441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63955" y="8884284"/>
            <a:ext cx="76200" cy="368935"/>
          </a:xfrm>
          <a:custGeom>
            <a:avLst/>
            <a:gdLst/>
            <a:ahLst/>
            <a:cxnLst/>
            <a:rect l="l" t="t" r="r" b="b"/>
            <a:pathLst>
              <a:path w="76200" h="368934">
                <a:moveTo>
                  <a:pt x="41605" y="57150"/>
                </a:moveTo>
                <a:lnTo>
                  <a:pt x="34594" y="57150"/>
                </a:lnTo>
                <a:lnTo>
                  <a:pt x="31750" y="59943"/>
                </a:lnTo>
                <a:lnTo>
                  <a:pt x="31750" y="366141"/>
                </a:lnTo>
                <a:lnTo>
                  <a:pt x="34594" y="368935"/>
                </a:lnTo>
                <a:lnTo>
                  <a:pt x="41605" y="368935"/>
                </a:lnTo>
                <a:lnTo>
                  <a:pt x="44450" y="366141"/>
                </a:lnTo>
                <a:lnTo>
                  <a:pt x="44450" y="59943"/>
                </a:lnTo>
                <a:lnTo>
                  <a:pt x="41605" y="57150"/>
                </a:lnTo>
                <a:close/>
              </a:path>
              <a:path w="76200" h="36893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68934">
                <a:moveTo>
                  <a:pt x="66675" y="57150"/>
                </a:moveTo>
                <a:lnTo>
                  <a:pt x="4160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037640" y="9086850"/>
            <a:ext cx="1069975" cy="428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585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585"/>
              </a:lnSpc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75614" y="8604250"/>
            <a:ext cx="814705" cy="462280"/>
          </a:xfrm>
          <a:custGeom>
            <a:avLst/>
            <a:gdLst/>
            <a:ahLst/>
            <a:cxnLst/>
            <a:rect l="l" t="t" r="r" b="b"/>
            <a:pathLst>
              <a:path w="814705" h="462279">
                <a:moveTo>
                  <a:pt x="778578" y="89407"/>
                </a:moveTo>
                <a:lnTo>
                  <a:pt x="765606" y="89407"/>
                </a:lnTo>
                <a:lnTo>
                  <a:pt x="765352" y="90296"/>
                </a:lnTo>
                <a:lnTo>
                  <a:pt x="746810" y="132206"/>
                </a:lnTo>
                <a:lnTo>
                  <a:pt x="721029" y="173481"/>
                </a:lnTo>
                <a:lnTo>
                  <a:pt x="688644" y="212597"/>
                </a:lnTo>
                <a:lnTo>
                  <a:pt x="650036" y="249808"/>
                </a:lnTo>
                <a:lnTo>
                  <a:pt x="605586" y="284479"/>
                </a:lnTo>
                <a:lnTo>
                  <a:pt x="555548" y="316483"/>
                </a:lnTo>
                <a:lnTo>
                  <a:pt x="500557" y="345693"/>
                </a:lnTo>
                <a:lnTo>
                  <a:pt x="440867" y="371728"/>
                </a:lnTo>
                <a:lnTo>
                  <a:pt x="376910" y="394334"/>
                </a:lnTo>
                <a:lnTo>
                  <a:pt x="309003" y="413384"/>
                </a:lnTo>
                <a:lnTo>
                  <a:pt x="237667" y="428624"/>
                </a:lnTo>
                <a:lnTo>
                  <a:pt x="163195" y="439800"/>
                </a:lnTo>
                <a:lnTo>
                  <a:pt x="124904" y="443737"/>
                </a:lnTo>
                <a:lnTo>
                  <a:pt x="85928" y="446658"/>
                </a:lnTo>
                <a:lnTo>
                  <a:pt x="46507" y="448436"/>
                </a:lnTo>
                <a:lnTo>
                  <a:pt x="6311" y="448944"/>
                </a:lnTo>
                <a:lnTo>
                  <a:pt x="2806" y="449071"/>
                </a:lnTo>
                <a:lnTo>
                  <a:pt x="0" y="451992"/>
                </a:lnTo>
                <a:lnTo>
                  <a:pt x="101" y="458977"/>
                </a:lnTo>
                <a:lnTo>
                  <a:pt x="2984" y="461771"/>
                </a:lnTo>
                <a:lnTo>
                  <a:pt x="6489" y="461644"/>
                </a:lnTo>
                <a:lnTo>
                  <a:pt x="46685" y="461136"/>
                </a:lnTo>
                <a:lnTo>
                  <a:pt x="86512" y="459358"/>
                </a:lnTo>
                <a:lnTo>
                  <a:pt x="125831" y="456437"/>
                </a:lnTo>
                <a:lnTo>
                  <a:pt x="164503" y="452373"/>
                </a:lnTo>
                <a:lnTo>
                  <a:pt x="202412" y="447420"/>
                </a:lnTo>
                <a:lnTo>
                  <a:pt x="276237" y="433958"/>
                </a:lnTo>
                <a:lnTo>
                  <a:pt x="346621" y="416686"/>
                </a:lnTo>
                <a:lnTo>
                  <a:pt x="413435" y="395477"/>
                </a:lnTo>
                <a:lnTo>
                  <a:pt x="476173" y="370712"/>
                </a:lnTo>
                <a:lnTo>
                  <a:pt x="534466" y="342772"/>
                </a:lnTo>
                <a:lnTo>
                  <a:pt x="587933" y="311657"/>
                </a:lnTo>
                <a:lnTo>
                  <a:pt x="636066" y="277621"/>
                </a:lnTo>
                <a:lnTo>
                  <a:pt x="678611" y="240918"/>
                </a:lnTo>
                <a:lnTo>
                  <a:pt x="715187" y="201548"/>
                </a:lnTo>
                <a:lnTo>
                  <a:pt x="745286" y="160273"/>
                </a:lnTo>
                <a:lnTo>
                  <a:pt x="768527" y="116712"/>
                </a:lnTo>
                <a:lnTo>
                  <a:pt x="777417" y="94106"/>
                </a:lnTo>
                <a:lnTo>
                  <a:pt x="777671" y="93598"/>
                </a:lnTo>
                <a:lnTo>
                  <a:pt x="777671" y="93217"/>
                </a:lnTo>
                <a:lnTo>
                  <a:pt x="778578" y="89407"/>
                </a:lnTo>
                <a:close/>
              </a:path>
              <a:path w="814705" h="462279">
                <a:moveTo>
                  <a:pt x="765495" y="89695"/>
                </a:moveTo>
                <a:lnTo>
                  <a:pt x="765263" y="90296"/>
                </a:lnTo>
                <a:lnTo>
                  <a:pt x="765495" y="89695"/>
                </a:lnTo>
                <a:close/>
              </a:path>
              <a:path w="814705" h="462279">
                <a:moveTo>
                  <a:pt x="765606" y="89407"/>
                </a:moveTo>
                <a:lnTo>
                  <a:pt x="765495" y="89695"/>
                </a:lnTo>
                <a:lnTo>
                  <a:pt x="765352" y="90296"/>
                </a:lnTo>
                <a:lnTo>
                  <a:pt x="765606" y="89407"/>
                </a:lnTo>
                <a:close/>
              </a:path>
              <a:path w="814705" h="462279">
                <a:moveTo>
                  <a:pt x="769141" y="74368"/>
                </a:moveTo>
                <a:lnTo>
                  <a:pt x="765495" y="89695"/>
                </a:lnTo>
                <a:lnTo>
                  <a:pt x="765606" y="89407"/>
                </a:lnTo>
                <a:lnTo>
                  <a:pt x="778578" y="89407"/>
                </a:lnTo>
                <a:lnTo>
                  <a:pt x="781722" y="76189"/>
                </a:lnTo>
                <a:lnTo>
                  <a:pt x="769141" y="74368"/>
                </a:lnTo>
                <a:close/>
              </a:path>
              <a:path w="814705" h="462279">
                <a:moveTo>
                  <a:pt x="805960" y="55879"/>
                </a:moveTo>
                <a:lnTo>
                  <a:pt x="776401" y="55879"/>
                </a:lnTo>
                <a:lnTo>
                  <a:pt x="779830" y="56768"/>
                </a:lnTo>
                <a:lnTo>
                  <a:pt x="783259" y="57530"/>
                </a:lnTo>
                <a:lnTo>
                  <a:pt x="785291" y="60959"/>
                </a:lnTo>
                <a:lnTo>
                  <a:pt x="784529" y="64388"/>
                </a:lnTo>
                <a:lnTo>
                  <a:pt x="781722" y="76189"/>
                </a:lnTo>
                <a:lnTo>
                  <a:pt x="814247" y="80898"/>
                </a:lnTo>
                <a:lnTo>
                  <a:pt x="805960" y="55879"/>
                </a:lnTo>
                <a:close/>
              </a:path>
              <a:path w="814705" h="462279">
                <a:moveTo>
                  <a:pt x="776401" y="55879"/>
                </a:moveTo>
                <a:lnTo>
                  <a:pt x="772972" y="58038"/>
                </a:lnTo>
                <a:lnTo>
                  <a:pt x="772210" y="61467"/>
                </a:lnTo>
                <a:lnTo>
                  <a:pt x="769141" y="74368"/>
                </a:lnTo>
                <a:lnTo>
                  <a:pt x="781722" y="76189"/>
                </a:lnTo>
                <a:lnTo>
                  <a:pt x="784529" y="64388"/>
                </a:lnTo>
                <a:lnTo>
                  <a:pt x="785291" y="60959"/>
                </a:lnTo>
                <a:lnTo>
                  <a:pt x="783259" y="57530"/>
                </a:lnTo>
                <a:lnTo>
                  <a:pt x="779830" y="56768"/>
                </a:lnTo>
                <a:lnTo>
                  <a:pt x="776401" y="55879"/>
                </a:lnTo>
                <a:close/>
              </a:path>
              <a:path w="814705" h="462279">
                <a:moveTo>
                  <a:pt x="787450" y="0"/>
                </a:moveTo>
                <a:lnTo>
                  <a:pt x="738809" y="69976"/>
                </a:lnTo>
                <a:lnTo>
                  <a:pt x="769141" y="74368"/>
                </a:lnTo>
                <a:lnTo>
                  <a:pt x="772323" y="60959"/>
                </a:lnTo>
                <a:lnTo>
                  <a:pt x="772972" y="58038"/>
                </a:lnTo>
                <a:lnTo>
                  <a:pt x="776401" y="55879"/>
                </a:lnTo>
                <a:lnTo>
                  <a:pt x="805960" y="55879"/>
                </a:lnTo>
                <a:lnTo>
                  <a:pt x="7874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692910" y="848944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643888" y="6515353"/>
            <a:ext cx="748030" cy="584200"/>
          </a:xfrm>
          <a:custGeom>
            <a:avLst/>
            <a:gdLst/>
            <a:ahLst/>
            <a:cxnLst/>
            <a:rect l="l" t="t" r="r" b="b"/>
            <a:pathLst>
              <a:path w="748030" h="584200">
                <a:moveTo>
                  <a:pt x="736099" y="536828"/>
                </a:moveTo>
                <a:lnTo>
                  <a:pt x="689356" y="536828"/>
                </a:lnTo>
                <a:lnTo>
                  <a:pt x="692657" y="539114"/>
                </a:lnTo>
                <a:lnTo>
                  <a:pt x="693419" y="542543"/>
                </a:lnTo>
                <a:lnTo>
                  <a:pt x="694055" y="545972"/>
                </a:lnTo>
                <a:lnTo>
                  <a:pt x="691895" y="549275"/>
                </a:lnTo>
                <a:lnTo>
                  <a:pt x="688467" y="550037"/>
                </a:lnTo>
                <a:lnTo>
                  <a:pt x="676431" y="552444"/>
                </a:lnTo>
                <a:lnTo>
                  <a:pt x="685800" y="583945"/>
                </a:lnTo>
                <a:lnTo>
                  <a:pt x="736099" y="536828"/>
                </a:lnTo>
                <a:close/>
              </a:path>
              <a:path w="748030" h="584200">
                <a:moveTo>
                  <a:pt x="7747" y="0"/>
                </a:moveTo>
                <a:lnTo>
                  <a:pt x="1397" y="3047"/>
                </a:lnTo>
                <a:lnTo>
                  <a:pt x="0" y="6857"/>
                </a:lnTo>
                <a:lnTo>
                  <a:pt x="18923" y="46354"/>
                </a:lnTo>
                <a:lnTo>
                  <a:pt x="37211" y="81787"/>
                </a:lnTo>
                <a:lnTo>
                  <a:pt x="56261" y="116204"/>
                </a:lnTo>
                <a:lnTo>
                  <a:pt x="76200" y="149605"/>
                </a:lnTo>
                <a:lnTo>
                  <a:pt x="96774" y="181990"/>
                </a:lnTo>
                <a:lnTo>
                  <a:pt x="139826" y="243204"/>
                </a:lnTo>
                <a:lnTo>
                  <a:pt x="185038" y="299974"/>
                </a:lnTo>
                <a:lnTo>
                  <a:pt x="232156" y="351789"/>
                </a:lnTo>
                <a:lnTo>
                  <a:pt x="280924" y="398399"/>
                </a:lnTo>
                <a:lnTo>
                  <a:pt x="330835" y="439546"/>
                </a:lnTo>
                <a:lnTo>
                  <a:pt x="381507" y="474979"/>
                </a:lnTo>
                <a:lnTo>
                  <a:pt x="432562" y="504570"/>
                </a:lnTo>
                <a:lnTo>
                  <a:pt x="483869" y="527812"/>
                </a:lnTo>
                <a:lnTo>
                  <a:pt x="534669" y="544576"/>
                </a:lnTo>
                <a:lnTo>
                  <a:pt x="584962" y="554608"/>
                </a:lnTo>
                <a:lnTo>
                  <a:pt x="634238" y="557402"/>
                </a:lnTo>
                <a:lnTo>
                  <a:pt x="658368" y="556005"/>
                </a:lnTo>
                <a:lnTo>
                  <a:pt x="659003" y="556005"/>
                </a:lnTo>
                <a:lnTo>
                  <a:pt x="659257" y="555878"/>
                </a:lnTo>
                <a:lnTo>
                  <a:pt x="676431" y="552444"/>
                </a:lnTo>
                <a:lnTo>
                  <a:pt x="674129" y="544702"/>
                </a:lnTo>
                <a:lnTo>
                  <a:pt x="634492" y="544702"/>
                </a:lnTo>
                <a:lnTo>
                  <a:pt x="610997" y="544194"/>
                </a:lnTo>
                <a:lnTo>
                  <a:pt x="562737" y="537971"/>
                </a:lnTo>
                <a:lnTo>
                  <a:pt x="513588" y="525144"/>
                </a:lnTo>
                <a:lnTo>
                  <a:pt x="463676" y="505587"/>
                </a:lnTo>
                <a:lnTo>
                  <a:pt x="413638" y="479678"/>
                </a:lnTo>
                <a:lnTo>
                  <a:pt x="363474" y="447675"/>
                </a:lnTo>
                <a:lnTo>
                  <a:pt x="314070" y="410082"/>
                </a:lnTo>
                <a:lnTo>
                  <a:pt x="265430" y="366649"/>
                </a:lnTo>
                <a:lnTo>
                  <a:pt x="217931" y="318007"/>
                </a:lnTo>
                <a:lnTo>
                  <a:pt x="172212" y="264413"/>
                </a:lnTo>
                <a:lnTo>
                  <a:pt x="128397" y="205993"/>
                </a:lnTo>
                <a:lnTo>
                  <a:pt x="87122" y="143128"/>
                </a:lnTo>
                <a:lnTo>
                  <a:pt x="67437" y="109981"/>
                </a:lnTo>
                <a:lnTo>
                  <a:pt x="48513" y="75818"/>
                </a:lnTo>
                <a:lnTo>
                  <a:pt x="30353" y="40766"/>
                </a:lnTo>
                <a:lnTo>
                  <a:pt x="11430" y="1396"/>
                </a:lnTo>
                <a:lnTo>
                  <a:pt x="7747" y="0"/>
                </a:lnTo>
                <a:close/>
              </a:path>
              <a:path w="748030" h="584200">
                <a:moveTo>
                  <a:pt x="689356" y="536828"/>
                </a:moveTo>
                <a:lnTo>
                  <a:pt x="685926" y="537590"/>
                </a:lnTo>
                <a:lnTo>
                  <a:pt x="672795" y="540217"/>
                </a:lnTo>
                <a:lnTo>
                  <a:pt x="676431" y="552444"/>
                </a:lnTo>
                <a:lnTo>
                  <a:pt x="688467" y="550037"/>
                </a:lnTo>
                <a:lnTo>
                  <a:pt x="691895" y="549275"/>
                </a:lnTo>
                <a:lnTo>
                  <a:pt x="694055" y="545972"/>
                </a:lnTo>
                <a:lnTo>
                  <a:pt x="693419" y="542543"/>
                </a:lnTo>
                <a:lnTo>
                  <a:pt x="692657" y="539114"/>
                </a:lnTo>
                <a:lnTo>
                  <a:pt x="689356" y="536828"/>
                </a:lnTo>
                <a:close/>
              </a:path>
              <a:path w="748030" h="584200">
                <a:moveTo>
                  <a:pt x="672795" y="540217"/>
                </a:moveTo>
                <a:lnTo>
                  <a:pt x="656717" y="543432"/>
                </a:lnTo>
                <a:lnTo>
                  <a:pt x="657606" y="543432"/>
                </a:lnTo>
                <a:lnTo>
                  <a:pt x="634492" y="544702"/>
                </a:lnTo>
                <a:lnTo>
                  <a:pt x="674129" y="544702"/>
                </a:lnTo>
                <a:lnTo>
                  <a:pt x="672795" y="540217"/>
                </a:lnTo>
                <a:close/>
              </a:path>
              <a:path w="748030" h="584200">
                <a:moveTo>
                  <a:pt x="664082" y="510920"/>
                </a:moveTo>
                <a:lnTo>
                  <a:pt x="672795" y="540217"/>
                </a:lnTo>
                <a:lnTo>
                  <a:pt x="685926" y="537590"/>
                </a:lnTo>
                <a:lnTo>
                  <a:pt x="689356" y="536828"/>
                </a:lnTo>
                <a:lnTo>
                  <a:pt x="736099" y="536828"/>
                </a:lnTo>
                <a:lnTo>
                  <a:pt x="748030" y="525652"/>
                </a:lnTo>
                <a:lnTo>
                  <a:pt x="664082" y="5109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576829" y="6177914"/>
            <a:ext cx="74930" cy="74930"/>
          </a:xfrm>
          <a:custGeom>
            <a:avLst/>
            <a:gdLst/>
            <a:ahLst/>
            <a:cxnLst/>
            <a:rect l="l" t="t" r="r" b="b"/>
            <a:pathLst>
              <a:path w="74930" h="74929">
                <a:moveTo>
                  <a:pt x="0" y="0"/>
                </a:moveTo>
                <a:lnTo>
                  <a:pt x="74930" y="749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93875" y="6245605"/>
            <a:ext cx="791210" cy="579755"/>
          </a:xfrm>
          <a:custGeom>
            <a:avLst/>
            <a:gdLst/>
            <a:ahLst/>
            <a:cxnLst/>
            <a:rect l="l" t="t" r="r" b="b"/>
            <a:pathLst>
              <a:path w="791210" h="579754">
                <a:moveTo>
                  <a:pt x="39116" y="503681"/>
                </a:moveTo>
                <a:lnTo>
                  <a:pt x="0" y="579374"/>
                </a:lnTo>
                <a:lnTo>
                  <a:pt x="83947" y="565150"/>
                </a:lnTo>
                <a:lnTo>
                  <a:pt x="72276" y="549148"/>
                </a:lnTo>
                <a:lnTo>
                  <a:pt x="52197" y="549148"/>
                </a:lnTo>
                <a:lnTo>
                  <a:pt x="48260" y="548513"/>
                </a:lnTo>
                <a:lnTo>
                  <a:pt x="46100" y="545718"/>
                </a:lnTo>
                <a:lnTo>
                  <a:pt x="44068" y="542798"/>
                </a:lnTo>
                <a:lnTo>
                  <a:pt x="44704" y="538861"/>
                </a:lnTo>
                <a:lnTo>
                  <a:pt x="57800" y="529300"/>
                </a:lnTo>
                <a:lnTo>
                  <a:pt x="39116" y="503681"/>
                </a:lnTo>
                <a:close/>
              </a:path>
              <a:path w="791210" h="579754">
                <a:moveTo>
                  <a:pt x="57800" y="529300"/>
                </a:moveTo>
                <a:lnTo>
                  <a:pt x="44704" y="538861"/>
                </a:lnTo>
                <a:lnTo>
                  <a:pt x="44068" y="542798"/>
                </a:lnTo>
                <a:lnTo>
                  <a:pt x="46100" y="545718"/>
                </a:lnTo>
                <a:lnTo>
                  <a:pt x="48260" y="548513"/>
                </a:lnTo>
                <a:lnTo>
                  <a:pt x="52197" y="549148"/>
                </a:lnTo>
                <a:lnTo>
                  <a:pt x="65298" y="539580"/>
                </a:lnTo>
                <a:lnTo>
                  <a:pt x="57800" y="529300"/>
                </a:lnTo>
                <a:close/>
              </a:path>
              <a:path w="791210" h="579754">
                <a:moveTo>
                  <a:pt x="65298" y="539580"/>
                </a:moveTo>
                <a:lnTo>
                  <a:pt x="52197" y="549148"/>
                </a:lnTo>
                <a:lnTo>
                  <a:pt x="72276" y="549148"/>
                </a:lnTo>
                <a:lnTo>
                  <a:pt x="65298" y="539580"/>
                </a:lnTo>
                <a:close/>
              </a:path>
              <a:path w="791210" h="579754">
                <a:moveTo>
                  <a:pt x="782701" y="0"/>
                </a:moveTo>
                <a:lnTo>
                  <a:pt x="779907" y="2158"/>
                </a:lnTo>
                <a:lnTo>
                  <a:pt x="57800" y="529300"/>
                </a:lnTo>
                <a:lnTo>
                  <a:pt x="65298" y="539580"/>
                </a:lnTo>
                <a:lnTo>
                  <a:pt x="787273" y="12318"/>
                </a:lnTo>
                <a:lnTo>
                  <a:pt x="790194" y="10287"/>
                </a:lnTo>
                <a:lnTo>
                  <a:pt x="790829" y="6350"/>
                </a:lnTo>
                <a:lnTo>
                  <a:pt x="788669" y="3555"/>
                </a:lnTo>
                <a:lnTo>
                  <a:pt x="786638" y="635"/>
                </a:lnTo>
                <a:lnTo>
                  <a:pt x="7827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177542" y="6850760"/>
            <a:ext cx="5740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.8X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87323" y="7397750"/>
            <a:ext cx="814705" cy="462280"/>
          </a:xfrm>
          <a:custGeom>
            <a:avLst/>
            <a:gdLst/>
            <a:ahLst/>
            <a:cxnLst/>
            <a:rect l="l" t="t" r="r" b="b"/>
            <a:pathLst>
              <a:path w="814705" h="462279">
                <a:moveTo>
                  <a:pt x="778730" y="89408"/>
                </a:moveTo>
                <a:lnTo>
                  <a:pt x="765759" y="89408"/>
                </a:lnTo>
                <a:lnTo>
                  <a:pt x="765505" y="90297"/>
                </a:lnTo>
                <a:lnTo>
                  <a:pt x="746836" y="132207"/>
                </a:lnTo>
                <a:lnTo>
                  <a:pt x="721055" y="173355"/>
                </a:lnTo>
                <a:lnTo>
                  <a:pt x="688670" y="212598"/>
                </a:lnTo>
                <a:lnTo>
                  <a:pt x="650062" y="249682"/>
                </a:lnTo>
                <a:lnTo>
                  <a:pt x="605612" y="284353"/>
                </a:lnTo>
                <a:lnTo>
                  <a:pt x="555701" y="316484"/>
                </a:lnTo>
                <a:lnTo>
                  <a:pt x="500583" y="345694"/>
                </a:lnTo>
                <a:lnTo>
                  <a:pt x="440905" y="371602"/>
                </a:lnTo>
                <a:lnTo>
                  <a:pt x="376910" y="394335"/>
                </a:lnTo>
                <a:lnTo>
                  <a:pt x="309003" y="413385"/>
                </a:lnTo>
                <a:lnTo>
                  <a:pt x="237667" y="428625"/>
                </a:lnTo>
                <a:lnTo>
                  <a:pt x="163182" y="439801"/>
                </a:lnTo>
                <a:lnTo>
                  <a:pt x="124904" y="443738"/>
                </a:lnTo>
                <a:lnTo>
                  <a:pt x="85928" y="446659"/>
                </a:lnTo>
                <a:lnTo>
                  <a:pt x="46494" y="448437"/>
                </a:lnTo>
                <a:lnTo>
                  <a:pt x="6299" y="448945"/>
                </a:lnTo>
                <a:lnTo>
                  <a:pt x="2793" y="449072"/>
                </a:lnTo>
                <a:lnTo>
                  <a:pt x="0" y="451866"/>
                </a:lnTo>
                <a:lnTo>
                  <a:pt x="88" y="458978"/>
                </a:lnTo>
                <a:lnTo>
                  <a:pt x="2971" y="461772"/>
                </a:lnTo>
                <a:lnTo>
                  <a:pt x="6489" y="461645"/>
                </a:lnTo>
                <a:lnTo>
                  <a:pt x="46685" y="461137"/>
                </a:lnTo>
                <a:lnTo>
                  <a:pt x="86499" y="459232"/>
                </a:lnTo>
                <a:lnTo>
                  <a:pt x="125818" y="456438"/>
                </a:lnTo>
                <a:lnTo>
                  <a:pt x="164503" y="452374"/>
                </a:lnTo>
                <a:lnTo>
                  <a:pt x="202399" y="447294"/>
                </a:lnTo>
                <a:lnTo>
                  <a:pt x="276225" y="433959"/>
                </a:lnTo>
                <a:lnTo>
                  <a:pt x="346621" y="416560"/>
                </a:lnTo>
                <a:lnTo>
                  <a:pt x="413410" y="395478"/>
                </a:lnTo>
                <a:lnTo>
                  <a:pt x="476224" y="370713"/>
                </a:lnTo>
                <a:lnTo>
                  <a:pt x="534492" y="342646"/>
                </a:lnTo>
                <a:lnTo>
                  <a:pt x="587832" y="311531"/>
                </a:lnTo>
                <a:lnTo>
                  <a:pt x="636219" y="277495"/>
                </a:lnTo>
                <a:lnTo>
                  <a:pt x="678764" y="240919"/>
                </a:lnTo>
                <a:lnTo>
                  <a:pt x="715213" y="201549"/>
                </a:lnTo>
                <a:lnTo>
                  <a:pt x="745312" y="160147"/>
                </a:lnTo>
                <a:lnTo>
                  <a:pt x="768680" y="116713"/>
                </a:lnTo>
                <a:lnTo>
                  <a:pt x="777570" y="94107"/>
                </a:lnTo>
                <a:lnTo>
                  <a:pt x="777697" y="93853"/>
                </a:lnTo>
                <a:lnTo>
                  <a:pt x="777824" y="93218"/>
                </a:lnTo>
                <a:lnTo>
                  <a:pt x="778730" y="89408"/>
                </a:lnTo>
                <a:close/>
              </a:path>
              <a:path w="814705" h="462279">
                <a:moveTo>
                  <a:pt x="765645" y="89697"/>
                </a:moveTo>
                <a:lnTo>
                  <a:pt x="765408" y="90297"/>
                </a:lnTo>
                <a:lnTo>
                  <a:pt x="765645" y="89697"/>
                </a:lnTo>
                <a:close/>
              </a:path>
              <a:path w="814705" h="462279">
                <a:moveTo>
                  <a:pt x="765759" y="89408"/>
                </a:moveTo>
                <a:lnTo>
                  <a:pt x="765645" y="89697"/>
                </a:lnTo>
                <a:lnTo>
                  <a:pt x="765505" y="90297"/>
                </a:lnTo>
                <a:lnTo>
                  <a:pt x="765759" y="89408"/>
                </a:lnTo>
                <a:close/>
              </a:path>
              <a:path w="814705" h="462279">
                <a:moveTo>
                  <a:pt x="769226" y="74358"/>
                </a:moveTo>
                <a:lnTo>
                  <a:pt x="765645" y="89697"/>
                </a:lnTo>
                <a:lnTo>
                  <a:pt x="765759" y="89408"/>
                </a:lnTo>
                <a:lnTo>
                  <a:pt x="778730" y="89408"/>
                </a:lnTo>
                <a:lnTo>
                  <a:pt x="781874" y="76189"/>
                </a:lnTo>
                <a:lnTo>
                  <a:pt x="769226" y="74358"/>
                </a:lnTo>
                <a:close/>
              </a:path>
              <a:path w="814705" h="462279">
                <a:moveTo>
                  <a:pt x="806073" y="55880"/>
                </a:moveTo>
                <a:lnTo>
                  <a:pt x="776554" y="55880"/>
                </a:lnTo>
                <a:lnTo>
                  <a:pt x="779856" y="56642"/>
                </a:lnTo>
                <a:lnTo>
                  <a:pt x="783285" y="57531"/>
                </a:lnTo>
                <a:lnTo>
                  <a:pt x="785444" y="60960"/>
                </a:lnTo>
                <a:lnTo>
                  <a:pt x="784682" y="64389"/>
                </a:lnTo>
                <a:lnTo>
                  <a:pt x="781874" y="76189"/>
                </a:lnTo>
                <a:lnTo>
                  <a:pt x="814400" y="80899"/>
                </a:lnTo>
                <a:lnTo>
                  <a:pt x="806073" y="55880"/>
                </a:lnTo>
                <a:close/>
              </a:path>
              <a:path w="814705" h="462279">
                <a:moveTo>
                  <a:pt x="776554" y="55880"/>
                </a:moveTo>
                <a:lnTo>
                  <a:pt x="773125" y="58039"/>
                </a:lnTo>
                <a:lnTo>
                  <a:pt x="772236" y="61468"/>
                </a:lnTo>
                <a:lnTo>
                  <a:pt x="769226" y="74358"/>
                </a:lnTo>
                <a:lnTo>
                  <a:pt x="781874" y="76189"/>
                </a:lnTo>
                <a:lnTo>
                  <a:pt x="784682" y="64389"/>
                </a:lnTo>
                <a:lnTo>
                  <a:pt x="785444" y="60960"/>
                </a:lnTo>
                <a:lnTo>
                  <a:pt x="783285" y="57531"/>
                </a:lnTo>
                <a:lnTo>
                  <a:pt x="779856" y="56642"/>
                </a:lnTo>
                <a:lnTo>
                  <a:pt x="776554" y="55880"/>
                </a:lnTo>
                <a:close/>
              </a:path>
              <a:path w="814705" h="462279">
                <a:moveTo>
                  <a:pt x="787476" y="0"/>
                </a:moveTo>
                <a:lnTo>
                  <a:pt x="738962" y="69977"/>
                </a:lnTo>
                <a:lnTo>
                  <a:pt x="769226" y="74358"/>
                </a:lnTo>
                <a:lnTo>
                  <a:pt x="772236" y="61468"/>
                </a:lnTo>
                <a:lnTo>
                  <a:pt x="773125" y="58039"/>
                </a:lnTo>
                <a:lnTo>
                  <a:pt x="776554" y="55880"/>
                </a:lnTo>
                <a:lnTo>
                  <a:pt x="806073" y="55880"/>
                </a:lnTo>
                <a:lnTo>
                  <a:pt x="7874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82014" y="7353934"/>
            <a:ext cx="330200" cy="0"/>
          </a:xfrm>
          <a:custGeom>
            <a:avLst/>
            <a:gdLst/>
            <a:ahLst/>
            <a:cxnLst/>
            <a:rect l="l" t="t" r="r" b="b"/>
            <a:pathLst>
              <a:path w="330200" h="0">
                <a:moveTo>
                  <a:pt x="3302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031239" y="7348854"/>
            <a:ext cx="76200" cy="504190"/>
          </a:xfrm>
          <a:custGeom>
            <a:avLst/>
            <a:gdLst/>
            <a:ahLst/>
            <a:cxnLst/>
            <a:rect l="l" t="t" r="r" b="b"/>
            <a:pathLst>
              <a:path w="76200" h="504190">
                <a:moveTo>
                  <a:pt x="31750" y="427989"/>
                </a:moveTo>
                <a:lnTo>
                  <a:pt x="0" y="427989"/>
                </a:lnTo>
                <a:lnTo>
                  <a:pt x="38100" y="504189"/>
                </a:lnTo>
                <a:lnTo>
                  <a:pt x="66675" y="447039"/>
                </a:lnTo>
                <a:lnTo>
                  <a:pt x="34594" y="447039"/>
                </a:lnTo>
                <a:lnTo>
                  <a:pt x="31750" y="444245"/>
                </a:lnTo>
                <a:lnTo>
                  <a:pt x="31750" y="427989"/>
                </a:lnTo>
                <a:close/>
              </a:path>
              <a:path w="76200" h="50419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444245"/>
                </a:lnTo>
                <a:lnTo>
                  <a:pt x="34594" y="447039"/>
                </a:lnTo>
                <a:lnTo>
                  <a:pt x="41605" y="447039"/>
                </a:lnTo>
                <a:lnTo>
                  <a:pt x="44450" y="44424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504190">
                <a:moveTo>
                  <a:pt x="76200" y="427989"/>
                </a:moveTo>
                <a:lnTo>
                  <a:pt x="44450" y="427989"/>
                </a:lnTo>
                <a:lnTo>
                  <a:pt x="44450" y="444245"/>
                </a:lnTo>
                <a:lnTo>
                  <a:pt x="41605" y="447039"/>
                </a:lnTo>
                <a:lnTo>
                  <a:pt x="66675" y="447039"/>
                </a:lnTo>
                <a:lnTo>
                  <a:pt x="76200" y="4279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80668" y="7509509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77086" y="7509509"/>
            <a:ext cx="346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 spc="-5">
                <a:latin typeface="Calibri"/>
                <a:cs typeface="Calibri"/>
              </a:rPr>
              <a:t>=4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680335" y="6275069"/>
            <a:ext cx="331470" cy="0"/>
          </a:xfrm>
          <a:custGeom>
            <a:avLst/>
            <a:gdLst/>
            <a:ahLst/>
            <a:cxnLst/>
            <a:rect l="l" t="t" r="r" b="b"/>
            <a:pathLst>
              <a:path w="331469" h="0">
                <a:moveTo>
                  <a:pt x="0" y="0"/>
                </a:moveTo>
                <a:lnTo>
                  <a:pt x="33146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44500" y="4037202"/>
            <a:ext cx="6625590" cy="2503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998855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 indent="457200">
              <a:lnSpc>
                <a:spcPct val="117900"/>
              </a:lnSpc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structure is </a:t>
            </a:r>
            <a:r>
              <a:rPr dirty="0" sz="1400">
                <a:latin typeface="Candara"/>
                <a:cs typeface="Candara"/>
              </a:rPr>
              <a:t>statically </a:t>
            </a:r>
            <a:r>
              <a:rPr dirty="0" sz="1400" spc="-5">
                <a:latin typeface="Candara"/>
                <a:cs typeface="Candara"/>
              </a:rPr>
              <a:t>indeterminate </a:t>
            </a:r>
            <a:r>
              <a:rPr dirty="0" sz="1400" spc="5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1</a:t>
            </a:r>
            <a:r>
              <a:rPr dirty="0" baseline="40123" sz="1350" spc="-7">
                <a:latin typeface="Candara"/>
                <a:cs typeface="Candara"/>
              </a:rPr>
              <a:t>st </a:t>
            </a:r>
            <a:r>
              <a:rPr dirty="0" sz="1400" spc="-5">
                <a:latin typeface="Candara"/>
                <a:cs typeface="Candara"/>
              </a:rPr>
              <a:t>degree, the deformations of </a:t>
            </a:r>
            <a:r>
              <a:rPr dirty="0" sz="1400">
                <a:latin typeface="Candara"/>
                <a:cs typeface="Candara"/>
              </a:rPr>
              <a:t>support  A must be </a:t>
            </a:r>
            <a:r>
              <a:rPr dirty="0" sz="1400" spc="-5">
                <a:latin typeface="Candara"/>
                <a:cs typeface="Candara"/>
              </a:rPr>
              <a:t>included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using virtual</a:t>
            </a:r>
            <a:r>
              <a:rPr dirty="0" sz="1400" spc="-5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work</a:t>
            </a:r>
            <a:endParaRPr sz="1400">
              <a:latin typeface="Candara"/>
              <a:cs typeface="Candara"/>
            </a:endParaRPr>
          </a:p>
          <a:p>
            <a:pPr algn="ctr" marR="2190115">
              <a:lnSpc>
                <a:spcPct val="100000"/>
              </a:lnSpc>
              <a:spcBef>
                <a:spcPts val="87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  <a:p>
            <a:pPr algn="ctr" marR="2171065">
              <a:lnSpc>
                <a:spcPct val="100000"/>
              </a:lnSpc>
              <a:spcBef>
                <a:spcPts val="50"/>
              </a:spcBef>
              <a:tabLst>
                <a:tab pos="592455" algn="l"/>
              </a:tabLst>
            </a:pPr>
            <a:r>
              <a:rPr dirty="0" sz="1400">
                <a:latin typeface="Calibri"/>
                <a:cs typeface="Calibri"/>
              </a:rPr>
              <a:t>X	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∆eq</a:t>
            </a:r>
            <a:r>
              <a:rPr dirty="0" sz="1400" spc="-5">
                <a:latin typeface="Calibri"/>
                <a:cs typeface="Calibri"/>
              </a:rPr>
              <a:t>u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3" name="object 5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56013"/>
            <a:ext cx="6709409" cy="173990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137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322">
                <a:latin typeface="Cambria Math"/>
                <a:cs typeface="Cambria Math"/>
              </a:rPr>
              <a:t> </a:t>
            </a:r>
            <a:r>
              <a:rPr dirty="0" baseline="-16666" sz="1500" spc="434">
                <a:latin typeface="Cambria Math"/>
                <a:cs typeface="Cambria Math"/>
              </a:rPr>
              <a:t> </a:t>
            </a:r>
            <a:r>
              <a:rPr dirty="0" baseline="-16666" sz="1500" spc="442">
                <a:latin typeface="Cambria Math"/>
                <a:cs typeface="Cambria Math"/>
              </a:rPr>
              <a:t> </a:t>
            </a:r>
            <a:r>
              <a:rPr dirty="0" baseline="-16666" sz="1500" spc="397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121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121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363469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89964" y="2504185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77264" y="2187294"/>
            <a:ext cx="97028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857885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04470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93061" y="2504185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64407" y="234975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97482" y="2363469"/>
            <a:ext cx="26314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 spc="-60">
                <a:latin typeface="Cambria Math"/>
                <a:cs typeface="Cambria Math"/>
              </a:rPr>
              <a:t> </a:t>
            </a:r>
            <a:r>
              <a:rPr dirty="0" sz="1400" spc="155">
                <a:latin typeface="Cambria Math"/>
                <a:cs typeface="Cambria Math"/>
              </a:rPr>
              <a:t>(∫ 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52925" y="2187294"/>
            <a:ext cx="45529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65625" y="250418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311654" y="2212593"/>
            <a:ext cx="9956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0868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46122" y="2584449"/>
            <a:ext cx="9956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0868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6419" y="3090418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3112261"/>
            <a:ext cx="430530" cy="0"/>
          </a:xfrm>
          <a:custGeom>
            <a:avLst/>
            <a:gdLst/>
            <a:ahLst/>
            <a:cxnLst/>
            <a:rect l="l" t="t" r="r" b="b"/>
            <a:pathLst>
              <a:path w="430530" h="0">
                <a:moveTo>
                  <a:pt x="0" y="0"/>
                </a:moveTo>
                <a:lnTo>
                  <a:pt x="4300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500" y="2835909"/>
            <a:ext cx="581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652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444" y="305993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4508" y="2971545"/>
            <a:ext cx="640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8160257"/>
            <a:ext cx="2674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deformation. Radius=R, </a:t>
            </a:r>
            <a:r>
              <a:rPr dirty="0" sz="1400">
                <a:latin typeface="Candara"/>
                <a:cs typeface="Candara"/>
              </a:rPr>
              <a:t>EI</a:t>
            </a:r>
            <a:r>
              <a:rPr dirty="0" sz="1400" spc="-5">
                <a:latin typeface="Candara"/>
                <a:cs typeface="Candara"/>
              </a:rPr>
              <a:t> constant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016635" y="388683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16635" y="496696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4" h="1441450">
                <a:moveTo>
                  <a:pt x="0" y="0"/>
                </a:moveTo>
                <a:lnTo>
                  <a:pt x="634" y="144145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59459" y="6408419"/>
            <a:ext cx="5048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59459" y="6408419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16225" y="388746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16225" y="496760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16225" y="640778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40685" y="388810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17905" y="6767829"/>
            <a:ext cx="1270" cy="265430"/>
          </a:xfrm>
          <a:custGeom>
            <a:avLst/>
            <a:gdLst/>
            <a:ahLst/>
            <a:cxnLst/>
            <a:rect l="l" t="t" r="r" b="b"/>
            <a:pathLst>
              <a:path w="1269" h="265429">
                <a:moveTo>
                  <a:pt x="0" y="0"/>
                </a:moveTo>
                <a:lnTo>
                  <a:pt x="1269" y="2654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56179" y="676782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4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06475" y="6861809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4">
                <a:moveTo>
                  <a:pt x="0" y="0"/>
                </a:moveTo>
                <a:lnTo>
                  <a:pt x="1449705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950591" y="5492876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3800" y="6160388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18714" y="4079874"/>
            <a:ext cx="76200" cy="358140"/>
          </a:xfrm>
          <a:custGeom>
            <a:avLst/>
            <a:gdLst/>
            <a:ahLst/>
            <a:cxnLst/>
            <a:rect l="l" t="t" r="r" b="b"/>
            <a:pathLst>
              <a:path w="76200" h="358139">
                <a:moveTo>
                  <a:pt x="31750" y="281939"/>
                </a:moveTo>
                <a:lnTo>
                  <a:pt x="0" y="281939"/>
                </a:lnTo>
                <a:lnTo>
                  <a:pt x="38100" y="358139"/>
                </a:lnTo>
                <a:lnTo>
                  <a:pt x="66675" y="300989"/>
                </a:lnTo>
                <a:lnTo>
                  <a:pt x="34543" y="300989"/>
                </a:lnTo>
                <a:lnTo>
                  <a:pt x="31750" y="298195"/>
                </a:lnTo>
                <a:lnTo>
                  <a:pt x="31750" y="281939"/>
                </a:lnTo>
                <a:close/>
              </a:path>
              <a:path w="76200" h="358139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98195"/>
                </a:lnTo>
                <a:lnTo>
                  <a:pt x="34543" y="300989"/>
                </a:lnTo>
                <a:lnTo>
                  <a:pt x="41656" y="300989"/>
                </a:lnTo>
                <a:lnTo>
                  <a:pt x="44450" y="29819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58139">
                <a:moveTo>
                  <a:pt x="76200" y="281939"/>
                </a:moveTo>
                <a:lnTo>
                  <a:pt x="44450" y="281939"/>
                </a:lnTo>
                <a:lnTo>
                  <a:pt x="44450" y="298195"/>
                </a:lnTo>
                <a:lnTo>
                  <a:pt x="41656" y="300989"/>
                </a:lnTo>
                <a:lnTo>
                  <a:pt x="66675" y="300989"/>
                </a:lnTo>
                <a:lnTo>
                  <a:pt x="76200" y="281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0" y="3361155"/>
            <a:ext cx="2790825" cy="106807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r" marR="575310">
              <a:lnSpc>
                <a:spcPct val="100000"/>
              </a:lnSpc>
              <a:spcBef>
                <a:spcPts val="47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tabLst>
                <a:tab pos="554355" algn="l"/>
              </a:tabLst>
            </a:pPr>
            <a:r>
              <a:rPr dirty="0" sz="1400">
                <a:latin typeface="Calibri"/>
                <a:cs typeface="Calibri"/>
              </a:rPr>
              <a:t>1.54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968375" y="6497319"/>
            <a:ext cx="76200" cy="368935"/>
          </a:xfrm>
          <a:custGeom>
            <a:avLst/>
            <a:gdLst/>
            <a:ahLst/>
            <a:cxnLst/>
            <a:rect l="l" t="t" r="r" b="b"/>
            <a:pathLst>
              <a:path w="76200" h="368934">
                <a:moveTo>
                  <a:pt x="41605" y="57150"/>
                </a:moveTo>
                <a:lnTo>
                  <a:pt x="34594" y="57150"/>
                </a:lnTo>
                <a:lnTo>
                  <a:pt x="31750" y="59943"/>
                </a:lnTo>
                <a:lnTo>
                  <a:pt x="31750" y="366140"/>
                </a:lnTo>
                <a:lnTo>
                  <a:pt x="34594" y="368935"/>
                </a:lnTo>
                <a:lnTo>
                  <a:pt x="41605" y="368935"/>
                </a:lnTo>
                <a:lnTo>
                  <a:pt x="44450" y="366140"/>
                </a:lnTo>
                <a:lnTo>
                  <a:pt x="44450" y="59943"/>
                </a:lnTo>
                <a:lnTo>
                  <a:pt x="41605" y="57150"/>
                </a:lnTo>
                <a:close/>
              </a:path>
              <a:path w="76200" h="36893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68934">
                <a:moveTo>
                  <a:pt x="66675" y="57150"/>
                </a:moveTo>
                <a:lnTo>
                  <a:pt x="4160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4500" y="6698360"/>
            <a:ext cx="6619240" cy="14503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6010275">
              <a:lnSpc>
                <a:spcPts val="1585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1.54</a:t>
            </a:r>
            <a:endParaRPr sz="1400">
              <a:latin typeface="Calibri"/>
              <a:cs typeface="Calibri"/>
            </a:endParaRPr>
          </a:p>
          <a:p>
            <a:pPr marL="1223010">
              <a:lnSpc>
                <a:spcPts val="1585"/>
              </a:lnSpc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opperplate Gothic Bold"/>
                <a:cs typeface="Copperplate Gothic Bold"/>
              </a:rPr>
              <a:t>3-Arch</a:t>
            </a:r>
            <a:endParaRPr sz="1400">
              <a:latin typeface="Copperplate Gothic Bold"/>
              <a:cs typeface="Copperplate Gothic Bold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-5">
                <a:latin typeface="Candara"/>
                <a:cs typeface="Candara"/>
              </a:rPr>
              <a:t>Example(6):- Analysis the semi-circular arch shown in </a:t>
            </a:r>
            <a:r>
              <a:rPr dirty="0" sz="1400">
                <a:latin typeface="Candara"/>
                <a:cs typeface="Candara"/>
              </a:rPr>
              <a:t>figure </a:t>
            </a:r>
            <a:r>
              <a:rPr dirty="0" sz="1400" spc="5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the </a:t>
            </a:r>
            <a:r>
              <a:rPr dirty="0" sz="1400">
                <a:latin typeface="Candara"/>
                <a:cs typeface="Candara"/>
              </a:rPr>
              <a:t>method </a:t>
            </a:r>
            <a:r>
              <a:rPr dirty="0" sz="1400" spc="-5">
                <a:latin typeface="Candara"/>
                <a:cs typeface="Candara"/>
              </a:rPr>
              <a:t>of</a:t>
            </a:r>
            <a:r>
              <a:rPr dirty="0" sz="1400" spc="6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consistent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0072" y="6217284"/>
            <a:ext cx="814705" cy="462280"/>
          </a:xfrm>
          <a:custGeom>
            <a:avLst/>
            <a:gdLst/>
            <a:ahLst/>
            <a:cxnLst/>
            <a:rect l="l" t="t" r="r" b="b"/>
            <a:pathLst>
              <a:path w="814705" h="462279">
                <a:moveTo>
                  <a:pt x="778650" y="89408"/>
                </a:moveTo>
                <a:lnTo>
                  <a:pt x="765568" y="89408"/>
                </a:lnTo>
                <a:lnTo>
                  <a:pt x="765314" y="90297"/>
                </a:lnTo>
                <a:lnTo>
                  <a:pt x="746772" y="132207"/>
                </a:lnTo>
                <a:lnTo>
                  <a:pt x="720991" y="173482"/>
                </a:lnTo>
                <a:lnTo>
                  <a:pt x="688606" y="212598"/>
                </a:lnTo>
                <a:lnTo>
                  <a:pt x="650125" y="249809"/>
                </a:lnTo>
                <a:lnTo>
                  <a:pt x="605548" y="284479"/>
                </a:lnTo>
                <a:lnTo>
                  <a:pt x="555561" y="316484"/>
                </a:lnTo>
                <a:lnTo>
                  <a:pt x="500583" y="345694"/>
                </a:lnTo>
                <a:lnTo>
                  <a:pt x="440905" y="371728"/>
                </a:lnTo>
                <a:lnTo>
                  <a:pt x="376910" y="394335"/>
                </a:lnTo>
                <a:lnTo>
                  <a:pt x="309003" y="413385"/>
                </a:lnTo>
                <a:lnTo>
                  <a:pt x="237667" y="428625"/>
                </a:lnTo>
                <a:lnTo>
                  <a:pt x="163182" y="439800"/>
                </a:lnTo>
                <a:lnTo>
                  <a:pt x="124904" y="443738"/>
                </a:lnTo>
                <a:lnTo>
                  <a:pt x="85928" y="446659"/>
                </a:lnTo>
                <a:lnTo>
                  <a:pt x="46494" y="448437"/>
                </a:lnTo>
                <a:lnTo>
                  <a:pt x="6299" y="448945"/>
                </a:lnTo>
                <a:lnTo>
                  <a:pt x="2793" y="449072"/>
                </a:lnTo>
                <a:lnTo>
                  <a:pt x="0" y="451993"/>
                </a:lnTo>
                <a:lnTo>
                  <a:pt x="88" y="458977"/>
                </a:lnTo>
                <a:lnTo>
                  <a:pt x="2971" y="461772"/>
                </a:lnTo>
                <a:lnTo>
                  <a:pt x="6489" y="461645"/>
                </a:lnTo>
                <a:lnTo>
                  <a:pt x="46685" y="461137"/>
                </a:lnTo>
                <a:lnTo>
                  <a:pt x="86499" y="459359"/>
                </a:lnTo>
                <a:lnTo>
                  <a:pt x="125818" y="456438"/>
                </a:lnTo>
                <a:lnTo>
                  <a:pt x="164503" y="452374"/>
                </a:lnTo>
                <a:lnTo>
                  <a:pt x="202399" y="447421"/>
                </a:lnTo>
                <a:lnTo>
                  <a:pt x="276225" y="433959"/>
                </a:lnTo>
                <a:lnTo>
                  <a:pt x="346621" y="416687"/>
                </a:lnTo>
                <a:lnTo>
                  <a:pt x="413410" y="395477"/>
                </a:lnTo>
                <a:lnTo>
                  <a:pt x="476135" y="370713"/>
                </a:lnTo>
                <a:lnTo>
                  <a:pt x="534466" y="342773"/>
                </a:lnTo>
                <a:lnTo>
                  <a:pt x="587870" y="311658"/>
                </a:lnTo>
                <a:lnTo>
                  <a:pt x="636028" y="277622"/>
                </a:lnTo>
                <a:lnTo>
                  <a:pt x="678700" y="240919"/>
                </a:lnTo>
                <a:lnTo>
                  <a:pt x="715149" y="201549"/>
                </a:lnTo>
                <a:lnTo>
                  <a:pt x="745248" y="160274"/>
                </a:lnTo>
                <a:lnTo>
                  <a:pt x="768616" y="116712"/>
                </a:lnTo>
                <a:lnTo>
                  <a:pt x="777506" y="94107"/>
                </a:lnTo>
                <a:lnTo>
                  <a:pt x="777506" y="93852"/>
                </a:lnTo>
                <a:lnTo>
                  <a:pt x="777633" y="93599"/>
                </a:lnTo>
                <a:lnTo>
                  <a:pt x="777760" y="93218"/>
                </a:lnTo>
                <a:lnTo>
                  <a:pt x="778650" y="89408"/>
                </a:lnTo>
                <a:close/>
              </a:path>
              <a:path w="814705" h="462279">
                <a:moveTo>
                  <a:pt x="765457" y="89695"/>
                </a:moveTo>
                <a:lnTo>
                  <a:pt x="765225" y="90297"/>
                </a:lnTo>
                <a:lnTo>
                  <a:pt x="765457" y="89695"/>
                </a:lnTo>
                <a:close/>
              </a:path>
              <a:path w="814705" h="462279">
                <a:moveTo>
                  <a:pt x="765568" y="89408"/>
                </a:moveTo>
                <a:lnTo>
                  <a:pt x="765457" y="89695"/>
                </a:lnTo>
                <a:lnTo>
                  <a:pt x="765314" y="90297"/>
                </a:lnTo>
                <a:lnTo>
                  <a:pt x="765568" y="89408"/>
                </a:lnTo>
                <a:close/>
              </a:path>
              <a:path w="814705" h="462279">
                <a:moveTo>
                  <a:pt x="769103" y="74368"/>
                </a:moveTo>
                <a:lnTo>
                  <a:pt x="765457" y="89695"/>
                </a:lnTo>
                <a:lnTo>
                  <a:pt x="765568" y="89408"/>
                </a:lnTo>
                <a:lnTo>
                  <a:pt x="778650" y="89408"/>
                </a:lnTo>
                <a:lnTo>
                  <a:pt x="781734" y="76197"/>
                </a:lnTo>
                <a:lnTo>
                  <a:pt x="769103" y="74368"/>
                </a:lnTo>
                <a:close/>
              </a:path>
              <a:path w="814705" h="462279">
                <a:moveTo>
                  <a:pt x="805922" y="55879"/>
                </a:moveTo>
                <a:lnTo>
                  <a:pt x="776363" y="55879"/>
                </a:lnTo>
                <a:lnTo>
                  <a:pt x="779792" y="56769"/>
                </a:lnTo>
                <a:lnTo>
                  <a:pt x="783221" y="57531"/>
                </a:lnTo>
                <a:lnTo>
                  <a:pt x="785380" y="60960"/>
                </a:lnTo>
                <a:lnTo>
                  <a:pt x="784491" y="64388"/>
                </a:lnTo>
                <a:lnTo>
                  <a:pt x="781734" y="76197"/>
                </a:lnTo>
                <a:lnTo>
                  <a:pt x="814209" y="80899"/>
                </a:lnTo>
                <a:lnTo>
                  <a:pt x="805922" y="55879"/>
                </a:lnTo>
                <a:close/>
              </a:path>
              <a:path w="814705" h="462279">
                <a:moveTo>
                  <a:pt x="776363" y="55879"/>
                </a:moveTo>
                <a:lnTo>
                  <a:pt x="772934" y="58038"/>
                </a:lnTo>
                <a:lnTo>
                  <a:pt x="772172" y="61468"/>
                </a:lnTo>
                <a:lnTo>
                  <a:pt x="769103" y="74368"/>
                </a:lnTo>
                <a:lnTo>
                  <a:pt x="781734" y="76197"/>
                </a:lnTo>
                <a:lnTo>
                  <a:pt x="784491" y="64388"/>
                </a:lnTo>
                <a:lnTo>
                  <a:pt x="785380" y="60960"/>
                </a:lnTo>
                <a:lnTo>
                  <a:pt x="783221" y="57531"/>
                </a:lnTo>
                <a:lnTo>
                  <a:pt x="779792" y="56769"/>
                </a:lnTo>
                <a:lnTo>
                  <a:pt x="776363" y="55879"/>
                </a:lnTo>
                <a:close/>
              </a:path>
              <a:path w="814705" h="462279">
                <a:moveTo>
                  <a:pt x="787412" y="0"/>
                </a:moveTo>
                <a:lnTo>
                  <a:pt x="738771" y="69976"/>
                </a:lnTo>
                <a:lnTo>
                  <a:pt x="769103" y="74368"/>
                </a:lnTo>
                <a:lnTo>
                  <a:pt x="772285" y="60960"/>
                </a:lnTo>
                <a:lnTo>
                  <a:pt x="772934" y="58038"/>
                </a:lnTo>
                <a:lnTo>
                  <a:pt x="776363" y="55879"/>
                </a:lnTo>
                <a:lnTo>
                  <a:pt x="805922" y="55879"/>
                </a:lnTo>
                <a:lnTo>
                  <a:pt x="7874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383538" y="6102476"/>
            <a:ext cx="342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6.16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197735" y="4072254"/>
            <a:ext cx="50482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97735" y="4072254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389187" y="3865562"/>
            <a:ext cx="190500" cy="2114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750817" y="8582025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29">
                <a:moveTo>
                  <a:pt x="1234186" y="0"/>
                </a:move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7"/>
                </a:lnTo>
                <a:lnTo>
                  <a:pt x="811394" y="54159"/>
                </a:lnTo>
                <a:lnTo>
                  <a:pt x="762398" y="68047"/>
                </a:lnTo>
                <a:lnTo>
                  <a:pt x="714433" y="83393"/>
                </a:lnTo>
                <a:lnTo>
                  <a:pt x="667549" y="100161"/>
                </a:lnTo>
                <a:lnTo>
                  <a:pt x="621801" y="118314"/>
                </a:lnTo>
                <a:lnTo>
                  <a:pt x="576941" y="137958"/>
                </a:lnTo>
                <a:lnTo>
                  <a:pt x="533917" y="158627"/>
                </a:lnTo>
                <a:lnTo>
                  <a:pt x="491886" y="180713"/>
                </a:lnTo>
                <a:lnTo>
                  <a:pt x="451198" y="204036"/>
                </a:lnTo>
                <a:lnTo>
                  <a:pt x="411906" y="228559"/>
                </a:lnTo>
                <a:lnTo>
                  <a:pt x="374062" y="254246"/>
                </a:lnTo>
                <a:lnTo>
                  <a:pt x="337718" y="281059"/>
                </a:lnTo>
                <a:lnTo>
                  <a:pt x="302927" y="308961"/>
                </a:lnTo>
                <a:lnTo>
                  <a:pt x="269740" y="337916"/>
                </a:lnTo>
                <a:lnTo>
                  <a:pt x="238210" y="367887"/>
                </a:lnTo>
                <a:lnTo>
                  <a:pt x="208390" y="398836"/>
                </a:lnTo>
                <a:lnTo>
                  <a:pt x="180330" y="430727"/>
                </a:lnTo>
                <a:lnTo>
                  <a:pt x="154084" y="463523"/>
                </a:lnTo>
                <a:lnTo>
                  <a:pt x="129704" y="497187"/>
                </a:lnTo>
                <a:lnTo>
                  <a:pt x="107241" y="531682"/>
                </a:lnTo>
                <a:lnTo>
                  <a:pt x="86749" y="566971"/>
                </a:lnTo>
                <a:lnTo>
                  <a:pt x="68279" y="603017"/>
                </a:lnTo>
                <a:lnTo>
                  <a:pt x="51883" y="639784"/>
                </a:lnTo>
                <a:lnTo>
                  <a:pt x="37614" y="677234"/>
                </a:lnTo>
                <a:lnTo>
                  <a:pt x="25525" y="715330"/>
                </a:lnTo>
                <a:lnTo>
                  <a:pt x="15666" y="754036"/>
                </a:lnTo>
                <a:lnTo>
                  <a:pt x="8091" y="793315"/>
                </a:lnTo>
                <a:lnTo>
                  <a:pt x="2851" y="833129"/>
                </a:lnTo>
                <a:lnTo>
                  <a:pt x="0" y="873442"/>
                </a:lnTo>
                <a:lnTo>
                  <a:pt x="68580" y="874941"/>
                </a:lnTo>
                <a:lnTo>
                  <a:pt x="71498" y="834645"/>
                </a:lnTo>
                <a:lnTo>
                  <a:pt x="76943" y="794879"/>
                </a:lnTo>
                <a:lnTo>
                  <a:pt x="84855" y="755684"/>
                </a:lnTo>
                <a:lnTo>
                  <a:pt x="95175" y="717102"/>
                </a:lnTo>
                <a:lnTo>
                  <a:pt x="107846" y="679173"/>
                </a:lnTo>
                <a:lnTo>
                  <a:pt x="122809" y="641940"/>
                </a:lnTo>
                <a:lnTo>
                  <a:pt x="140004" y="605443"/>
                </a:lnTo>
                <a:lnTo>
                  <a:pt x="159374" y="569724"/>
                </a:lnTo>
                <a:lnTo>
                  <a:pt x="180860" y="534826"/>
                </a:lnTo>
                <a:lnTo>
                  <a:pt x="204402" y="500788"/>
                </a:lnTo>
                <a:lnTo>
                  <a:pt x="229943" y="467653"/>
                </a:lnTo>
                <a:lnTo>
                  <a:pt x="257425" y="435462"/>
                </a:lnTo>
                <a:lnTo>
                  <a:pt x="286787" y="404257"/>
                </a:lnTo>
                <a:lnTo>
                  <a:pt x="317972" y="374078"/>
                </a:lnTo>
                <a:lnTo>
                  <a:pt x="350921" y="344968"/>
                </a:lnTo>
                <a:lnTo>
                  <a:pt x="385576" y="316968"/>
                </a:lnTo>
                <a:lnTo>
                  <a:pt x="421878" y="290120"/>
                </a:lnTo>
                <a:lnTo>
                  <a:pt x="459767" y="264464"/>
                </a:lnTo>
                <a:lnTo>
                  <a:pt x="499187" y="240043"/>
                </a:lnTo>
                <a:lnTo>
                  <a:pt x="540078" y="216897"/>
                </a:lnTo>
                <a:lnTo>
                  <a:pt x="582381" y="195069"/>
                </a:lnTo>
                <a:lnTo>
                  <a:pt x="626037" y="174599"/>
                </a:lnTo>
                <a:lnTo>
                  <a:pt x="670989" y="155530"/>
                </a:lnTo>
                <a:lnTo>
                  <a:pt x="717178" y="137902"/>
                </a:lnTo>
                <a:lnTo>
                  <a:pt x="764545" y="121758"/>
                </a:lnTo>
                <a:lnTo>
                  <a:pt x="813031" y="107138"/>
                </a:lnTo>
                <a:lnTo>
                  <a:pt x="862578" y="94084"/>
                </a:lnTo>
                <a:lnTo>
                  <a:pt x="913127" y="82637"/>
                </a:lnTo>
                <a:lnTo>
                  <a:pt x="964620" y="72840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7"/>
                </a:lnTo>
                <a:lnTo>
                  <a:pt x="1640558" y="50037"/>
                </a:lnTo>
                <a:lnTo>
                  <a:pt x="1607003" y="41719"/>
                </a:lnTo>
                <a:lnTo>
                  <a:pt x="1556103" y="30863"/>
                </a:lnTo>
                <a:lnTo>
                  <a:pt x="1504329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close/>
              </a:path>
              <a:path w="2468879" h="875029">
                <a:moveTo>
                  <a:pt x="1640558" y="50037"/>
                </a:moveTo>
                <a:lnTo>
                  <a:pt x="1234186" y="50037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3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2"/>
                </a:lnTo>
                <a:lnTo>
                  <a:pt x="1751193" y="137958"/>
                </a:lnTo>
                <a:lnTo>
                  <a:pt x="1797382" y="155586"/>
                </a:lnTo>
                <a:lnTo>
                  <a:pt x="1842334" y="174656"/>
                </a:lnTo>
                <a:lnTo>
                  <a:pt x="1885990" y="195125"/>
                </a:lnTo>
                <a:lnTo>
                  <a:pt x="1928293" y="216952"/>
                </a:lnTo>
                <a:lnTo>
                  <a:pt x="1969184" y="240095"/>
                </a:lnTo>
                <a:lnTo>
                  <a:pt x="2008604" y="264514"/>
                </a:lnTo>
                <a:lnTo>
                  <a:pt x="2046493" y="290168"/>
                </a:lnTo>
                <a:lnTo>
                  <a:pt x="2082795" y="317013"/>
                </a:lnTo>
                <a:lnTo>
                  <a:pt x="2117450" y="345010"/>
                </a:lnTo>
                <a:lnTo>
                  <a:pt x="2150399" y="374116"/>
                </a:lnTo>
                <a:lnTo>
                  <a:pt x="2181584" y="404291"/>
                </a:lnTo>
                <a:lnTo>
                  <a:pt x="2210946" y="435493"/>
                </a:lnTo>
                <a:lnTo>
                  <a:pt x="2238428" y="467680"/>
                </a:lnTo>
                <a:lnTo>
                  <a:pt x="2263969" y="500811"/>
                </a:lnTo>
                <a:lnTo>
                  <a:pt x="2287511" y="534845"/>
                </a:lnTo>
                <a:lnTo>
                  <a:pt x="2308997" y="569740"/>
                </a:lnTo>
                <a:lnTo>
                  <a:pt x="2328367" y="605456"/>
                </a:lnTo>
                <a:lnTo>
                  <a:pt x="2345562" y="641949"/>
                </a:lnTo>
                <a:lnTo>
                  <a:pt x="2360525" y="679180"/>
                </a:lnTo>
                <a:lnTo>
                  <a:pt x="2373196" y="717106"/>
                </a:lnTo>
                <a:lnTo>
                  <a:pt x="2383516" y="755687"/>
                </a:lnTo>
                <a:lnTo>
                  <a:pt x="2391428" y="794881"/>
                </a:lnTo>
                <a:lnTo>
                  <a:pt x="2396873" y="834646"/>
                </a:lnTo>
                <a:lnTo>
                  <a:pt x="2399792" y="874941"/>
                </a:lnTo>
                <a:lnTo>
                  <a:pt x="2468372" y="873442"/>
                </a:lnTo>
                <a:lnTo>
                  <a:pt x="2465520" y="833129"/>
                </a:lnTo>
                <a:lnTo>
                  <a:pt x="2460280" y="793314"/>
                </a:lnTo>
                <a:lnTo>
                  <a:pt x="2452705" y="754034"/>
                </a:lnTo>
                <a:lnTo>
                  <a:pt x="2442846" y="715326"/>
                </a:lnTo>
                <a:lnTo>
                  <a:pt x="2430757" y="677228"/>
                </a:lnTo>
                <a:lnTo>
                  <a:pt x="2416488" y="639775"/>
                </a:lnTo>
                <a:lnTo>
                  <a:pt x="2400092" y="603006"/>
                </a:lnTo>
                <a:lnTo>
                  <a:pt x="2381622" y="566957"/>
                </a:lnTo>
                <a:lnTo>
                  <a:pt x="2361130" y="531664"/>
                </a:lnTo>
                <a:lnTo>
                  <a:pt x="2338667" y="497166"/>
                </a:lnTo>
                <a:lnTo>
                  <a:pt x="2314287" y="463498"/>
                </a:lnTo>
                <a:lnTo>
                  <a:pt x="2288041" y="430699"/>
                </a:lnTo>
                <a:lnTo>
                  <a:pt x="2259981" y="398804"/>
                </a:lnTo>
                <a:lnTo>
                  <a:pt x="2230161" y="367851"/>
                </a:lnTo>
                <a:lnTo>
                  <a:pt x="2198631" y="337877"/>
                </a:lnTo>
                <a:lnTo>
                  <a:pt x="2165444" y="308919"/>
                </a:lnTo>
                <a:lnTo>
                  <a:pt x="2130653" y="281014"/>
                </a:lnTo>
                <a:lnTo>
                  <a:pt x="2094309" y="254198"/>
                </a:lnTo>
                <a:lnTo>
                  <a:pt x="2056465" y="228509"/>
                </a:lnTo>
                <a:lnTo>
                  <a:pt x="2017173" y="203983"/>
                </a:lnTo>
                <a:lnTo>
                  <a:pt x="1976485" y="180659"/>
                </a:lnTo>
                <a:lnTo>
                  <a:pt x="1934454" y="158571"/>
                </a:lnTo>
                <a:lnTo>
                  <a:pt x="1891132" y="137759"/>
                </a:lnTo>
                <a:lnTo>
                  <a:pt x="1846570" y="118258"/>
                </a:lnTo>
                <a:lnTo>
                  <a:pt x="1800822" y="100105"/>
                </a:lnTo>
                <a:lnTo>
                  <a:pt x="1753938" y="83338"/>
                </a:lnTo>
                <a:lnTo>
                  <a:pt x="1705973" y="67993"/>
                </a:lnTo>
                <a:lnTo>
                  <a:pt x="1656977" y="54108"/>
                </a:lnTo>
                <a:lnTo>
                  <a:pt x="1640558" y="5003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750817" y="8582025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29">
                <a:moveTo>
                  <a:pt x="68580" y="874941"/>
                </a:moveTo>
                <a:lnTo>
                  <a:pt x="71498" y="834645"/>
                </a:lnTo>
                <a:lnTo>
                  <a:pt x="76943" y="794879"/>
                </a:lnTo>
                <a:lnTo>
                  <a:pt x="84855" y="755684"/>
                </a:lnTo>
                <a:lnTo>
                  <a:pt x="95175" y="717102"/>
                </a:lnTo>
                <a:lnTo>
                  <a:pt x="107846" y="679173"/>
                </a:lnTo>
                <a:lnTo>
                  <a:pt x="122809" y="641940"/>
                </a:lnTo>
                <a:lnTo>
                  <a:pt x="140004" y="605443"/>
                </a:lnTo>
                <a:lnTo>
                  <a:pt x="159374" y="569724"/>
                </a:lnTo>
                <a:lnTo>
                  <a:pt x="180860" y="534826"/>
                </a:lnTo>
                <a:lnTo>
                  <a:pt x="204402" y="500788"/>
                </a:lnTo>
                <a:lnTo>
                  <a:pt x="229943" y="467653"/>
                </a:lnTo>
                <a:lnTo>
                  <a:pt x="257425" y="435462"/>
                </a:lnTo>
                <a:lnTo>
                  <a:pt x="286787" y="404257"/>
                </a:lnTo>
                <a:lnTo>
                  <a:pt x="317972" y="374078"/>
                </a:lnTo>
                <a:lnTo>
                  <a:pt x="350921" y="344968"/>
                </a:lnTo>
                <a:lnTo>
                  <a:pt x="385576" y="316968"/>
                </a:lnTo>
                <a:lnTo>
                  <a:pt x="421878" y="290120"/>
                </a:lnTo>
                <a:lnTo>
                  <a:pt x="459767" y="264464"/>
                </a:lnTo>
                <a:lnTo>
                  <a:pt x="499187" y="240043"/>
                </a:lnTo>
                <a:lnTo>
                  <a:pt x="540078" y="216897"/>
                </a:lnTo>
                <a:lnTo>
                  <a:pt x="582381" y="195069"/>
                </a:lnTo>
                <a:lnTo>
                  <a:pt x="626037" y="174599"/>
                </a:lnTo>
                <a:lnTo>
                  <a:pt x="670989" y="155530"/>
                </a:lnTo>
                <a:lnTo>
                  <a:pt x="717178" y="137902"/>
                </a:lnTo>
                <a:lnTo>
                  <a:pt x="764545" y="121758"/>
                </a:lnTo>
                <a:lnTo>
                  <a:pt x="813031" y="107138"/>
                </a:lnTo>
                <a:lnTo>
                  <a:pt x="862578" y="94084"/>
                </a:lnTo>
                <a:lnTo>
                  <a:pt x="913127" y="82637"/>
                </a:lnTo>
                <a:lnTo>
                  <a:pt x="964620" y="72840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7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3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2"/>
                </a:lnTo>
                <a:lnTo>
                  <a:pt x="1751193" y="137958"/>
                </a:lnTo>
                <a:lnTo>
                  <a:pt x="1797382" y="155586"/>
                </a:lnTo>
                <a:lnTo>
                  <a:pt x="1842334" y="174656"/>
                </a:lnTo>
                <a:lnTo>
                  <a:pt x="1885990" y="195125"/>
                </a:lnTo>
                <a:lnTo>
                  <a:pt x="1928293" y="216952"/>
                </a:lnTo>
                <a:lnTo>
                  <a:pt x="1969184" y="240095"/>
                </a:lnTo>
                <a:lnTo>
                  <a:pt x="2008604" y="264514"/>
                </a:lnTo>
                <a:lnTo>
                  <a:pt x="2046493" y="290168"/>
                </a:lnTo>
                <a:lnTo>
                  <a:pt x="2082795" y="317013"/>
                </a:lnTo>
                <a:lnTo>
                  <a:pt x="2117450" y="345010"/>
                </a:lnTo>
                <a:lnTo>
                  <a:pt x="2150399" y="374116"/>
                </a:lnTo>
                <a:lnTo>
                  <a:pt x="2181584" y="404291"/>
                </a:lnTo>
                <a:lnTo>
                  <a:pt x="2210946" y="435493"/>
                </a:lnTo>
                <a:lnTo>
                  <a:pt x="2238428" y="467680"/>
                </a:lnTo>
                <a:lnTo>
                  <a:pt x="2263969" y="500811"/>
                </a:lnTo>
                <a:lnTo>
                  <a:pt x="2287511" y="534845"/>
                </a:lnTo>
                <a:lnTo>
                  <a:pt x="2308997" y="569740"/>
                </a:lnTo>
                <a:lnTo>
                  <a:pt x="2328367" y="605456"/>
                </a:lnTo>
                <a:lnTo>
                  <a:pt x="2345562" y="641949"/>
                </a:lnTo>
                <a:lnTo>
                  <a:pt x="2360525" y="679180"/>
                </a:lnTo>
                <a:lnTo>
                  <a:pt x="2373196" y="717106"/>
                </a:lnTo>
                <a:lnTo>
                  <a:pt x="2383516" y="755687"/>
                </a:lnTo>
                <a:lnTo>
                  <a:pt x="2391428" y="794881"/>
                </a:lnTo>
                <a:lnTo>
                  <a:pt x="2396873" y="834646"/>
                </a:lnTo>
                <a:lnTo>
                  <a:pt x="2399792" y="874941"/>
                </a:lnTo>
                <a:lnTo>
                  <a:pt x="2468372" y="873442"/>
                </a:lnTo>
                <a:lnTo>
                  <a:pt x="2465520" y="833129"/>
                </a:lnTo>
                <a:lnTo>
                  <a:pt x="2460280" y="793314"/>
                </a:lnTo>
                <a:lnTo>
                  <a:pt x="2452705" y="754034"/>
                </a:lnTo>
                <a:lnTo>
                  <a:pt x="2442846" y="715326"/>
                </a:lnTo>
                <a:lnTo>
                  <a:pt x="2430757" y="677228"/>
                </a:lnTo>
                <a:lnTo>
                  <a:pt x="2416488" y="639775"/>
                </a:lnTo>
                <a:lnTo>
                  <a:pt x="2400092" y="603006"/>
                </a:lnTo>
                <a:lnTo>
                  <a:pt x="2381622" y="566957"/>
                </a:lnTo>
                <a:lnTo>
                  <a:pt x="2361130" y="531664"/>
                </a:lnTo>
                <a:lnTo>
                  <a:pt x="2338667" y="497166"/>
                </a:lnTo>
                <a:lnTo>
                  <a:pt x="2314287" y="463498"/>
                </a:lnTo>
                <a:lnTo>
                  <a:pt x="2288041" y="430699"/>
                </a:lnTo>
                <a:lnTo>
                  <a:pt x="2259981" y="398804"/>
                </a:lnTo>
                <a:lnTo>
                  <a:pt x="2230161" y="367851"/>
                </a:lnTo>
                <a:lnTo>
                  <a:pt x="2198631" y="337877"/>
                </a:lnTo>
                <a:lnTo>
                  <a:pt x="2165444" y="308919"/>
                </a:lnTo>
                <a:lnTo>
                  <a:pt x="2130653" y="281014"/>
                </a:lnTo>
                <a:lnTo>
                  <a:pt x="2094309" y="254198"/>
                </a:lnTo>
                <a:lnTo>
                  <a:pt x="2056465" y="228509"/>
                </a:lnTo>
                <a:lnTo>
                  <a:pt x="2017173" y="203983"/>
                </a:lnTo>
                <a:lnTo>
                  <a:pt x="1976485" y="180659"/>
                </a:lnTo>
                <a:lnTo>
                  <a:pt x="1934454" y="158571"/>
                </a:lnTo>
                <a:lnTo>
                  <a:pt x="1891132" y="137759"/>
                </a:lnTo>
                <a:lnTo>
                  <a:pt x="1846570" y="118258"/>
                </a:lnTo>
                <a:lnTo>
                  <a:pt x="1800822" y="100105"/>
                </a:lnTo>
                <a:lnTo>
                  <a:pt x="1753938" y="83338"/>
                </a:lnTo>
                <a:lnTo>
                  <a:pt x="1705973" y="67993"/>
                </a:lnTo>
                <a:lnTo>
                  <a:pt x="1656977" y="54108"/>
                </a:lnTo>
                <a:lnTo>
                  <a:pt x="1607003" y="41719"/>
                </a:lnTo>
                <a:lnTo>
                  <a:pt x="1556103" y="30863"/>
                </a:lnTo>
                <a:lnTo>
                  <a:pt x="1504329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7"/>
                </a:lnTo>
                <a:lnTo>
                  <a:pt x="811394" y="54159"/>
                </a:lnTo>
                <a:lnTo>
                  <a:pt x="762398" y="68047"/>
                </a:lnTo>
                <a:lnTo>
                  <a:pt x="714433" y="83393"/>
                </a:lnTo>
                <a:lnTo>
                  <a:pt x="667549" y="100161"/>
                </a:lnTo>
                <a:lnTo>
                  <a:pt x="621801" y="118314"/>
                </a:lnTo>
                <a:lnTo>
                  <a:pt x="577239" y="137815"/>
                </a:lnTo>
                <a:lnTo>
                  <a:pt x="533917" y="158627"/>
                </a:lnTo>
                <a:lnTo>
                  <a:pt x="491886" y="180713"/>
                </a:lnTo>
                <a:lnTo>
                  <a:pt x="451198" y="204036"/>
                </a:lnTo>
                <a:lnTo>
                  <a:pt x="411906" y="228559"/>
                </a:lnTo>
                <a:lnTo>
                  <a:pt x="374062" y="254246"/>
                </a:lnTo>
                <a:lnTo>
                  <a:pt x="337718" y="281059"/>
                </a:lnTo>
                <a:lnTo>
                  <a:pt x="302927" y="308961"/>
                </a:lnTo>
                <a:lnTo>
                  <a:pt x="269740" y="337916"/>
                </a:lnTo>
                <a:lnTo>
                  <a:pt x="238210" y="367887"/>
                </a:lnTo>
                <a:lnTo>
                  <a:pt x="208390" y="398836"/>
                </a:lnTo>
                <a:lnTo>
                  <a:pt x="180330" y="430727"/>
                </a:lnTo>
                <a:lnTo>
                  <a:pt x="154084" y="463523"/>
                </a:lnTo>
                <a:lnTo>
                  <a:pt x="129704" y="497187"/>
                </a:lnTo>
                <a:lnTo>
                  <a:pt x="107241" y="531682"/>
                </a:lnTo>
                <a:lnTo>
                  <a:pt x="86749" y="566971"/>
                </a:lnTo>
                <a:lnTo>
                  <a:pt x="68279" y="603017"/>
                </a:lnTo>
                <a:lnTo>
                  <a:pt x="51883" y="639784"/>
                </a:lnTo>
                <a:lnTo>
                  <a:pt x="37614" y="677234"/>
                </a:lnTo>
                <a:lnTo>
                  <a:pt x="25525" y="715330"/>
                </a:lnTo>
                <a:lnTo>
                  <a:pt x="15666" y="754036"/>
                </a:lnTo>
                <a:lnTo>
                  <a:pt x="8091" y="793315"/>
                </a:lnTo>
                <a:lnTo>
                  <a:pt x="2851" y="833129"/>
                </a:lnTo>
                <a:lnTo>
                  <a:pt x="0" y="873442"/>
                </a:lnTo>
                <a:lnTo>
                  <a:pt x="68580" y="87494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669665" y="9439275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69665" y="9439275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12184" y="9582150"/>
            <a:ext cx="564514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512184" y="9582150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4" h="90804">
                <a:moveTo>
                  <a:pt x="0" y="90804"/>
                </a:moveTo>
                <a:lnTo>
                  <a:pt x="564514" y="90804"/>
                </a:lnTo>
                <a:lnTo>
                  <a:pt x="56451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048375" y="9448800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048375" y="9448800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890895" y="9591675"/>
            <a:ext cx="564514" cy="90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890895" y="9591675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4" h="90804">
                <a:moveTo>
                  <a:pt x="0" y="90804"/>
                </a:moveTo>
                <a:lnTo>
                  <a:pt x="564514" y="90804"/>
                </a:lnTo>
                <a:lnTo>
                  <a:pt x="56451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943475" y="8356600"/>
            <a:ext cx="76200" cy="2254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5003672" y="8132826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7" name="object 5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52548"/>
            <a:ext cx="6709409" cy="6242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2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arch is statically indeterminate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1</a:t>
            </a:r>
            <a:r>
              <a:rPr dirty="0" baseline="40123" sz="1350" spc="-7">
                <a:latin typeface="Candara"/>
                <a:cs typeface="Candara"/>
              </a:rPr>
              <a:t>st</a:t>
            </a:r>
            <a:r>
              <a:rPr dirty="0" baseline="40123" sz="1350" spc="16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degree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348354"/>
            <a:ext cx="122174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944" y="4300854"/>
            <a:ext cx="608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9372" y="4165218"/>
            <a:ext cx="661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92072" y="4441570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69694" y="4300854"/>
            <a:ext cx="480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26486" y="4266310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1"/>
                </a:moveTo>
                <a:lnTo>
                  <a:pt x="85343" y="12191"/>
                </a:lnTo>
                <a:lnTo>
                  <a:pt x="85343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578478" y="4419726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23845" y="4131690"/>
            <a:ext cx="24276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3888" sz="1500" spc="532">
                <a:latin typeface="Cambria Math"/>
                <a:cs typeface="Cambria Math"/>
              </a:rPr>
              <a:t> </a:t>
            </a:r>
            <a:r>
              <a:rPr dirty="0" baseline="13888" sz="1500" spc="-15">
                <a:latin typeface="Cambria Math"/>
                <a:cs typeface="Cambria Math"/>
              </a:rPr>
              <a:t> </a:t>
            </a:r>
            <a:r>
              <a:rPr dirty="0" baseline="13888" sz="1500" spc="525">
                <a:latin typeface="Cambria Math"/>
                <a:cs typeface="Cambria Math"/>
              </a:rPr>
              <a:t> </a:t>
            </a:r>
            <a:r>
              <a:rPr dirty="0" baseline="13888" sz="1500" spc="652">
                <a:latin typeface="Cambria Math"/>
                <a:cs typeface="Cambria Math"/>
              </a:rPr>
              <a:t> </a:t>
            </a:r>
            <a:r>
              <a:rPr dirty="0" baseline="13888" sz="1500" spc="44">
                <a:latin typeface="Cambria Math"/>
                <a:cs typeface="Cambria Math"/>
              </a:rPr>
              <a:t> </a:t>
            </a:r>
            <a:r>
              <a:rPr dirty="0" baseline="47222" sz="1500" spc="630">
                <a:latin typeface="Cambria Math"/>
                <a:cs typeface="Cambria Math"/>
              </a:rPr>
              <a:t> </a:t>
            </a:r>
            <a:r>
              <a:rPr dirty="0" baseline="47222" sz="1500" spc="52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)(</a:t>
            </a:r>
            <a:r>
              <a:rPr dirty="0" sz="1400" spc="1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58314" y="452183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3786" y="4221606"/>
            <a:ext cx="232473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2127885" algn="l"/>
              </a:tabLst>
            </a:pPr>
            <a:r>
              <a:rPr dirty="0" u="sng" sz="1000" spc="-2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	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baseline="-23809" sz="2100" spc="1110">
                <a:latin typeface="Cambria Math"/>
                <a:cs typeface="Cambria Math"/>
              </a:rPr>
              <a:t> </a:t>
            </a:r>
            <a:endParaRPr baseline="-23809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1001" y="4165218"/>
            <a:ext cx="46609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92065" y="4419726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73701" y="4441570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5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438013" y="4300854"/>
            <a:ext cx="758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[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 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09538" y="4165218"/>
            <a:ext cx="4508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4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74129" y="441972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222238" y="4441570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701790" y="439229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9306" y="4232274"/>
            <a:ext cx="3441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1825" sz="2100">
                <a:latin typeface="Cambria Math"/>
                <a:cs typeface="Cambria Math"/>
              </a:rPr>
              <a:t>]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07922" y="4419726"/>
            <a:ext cx="233679" cy="6280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20955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L="74295">
              <a:lnSpc>
                <a:spcPct val="100000"/>
              </a:lnSpc>
              <a:spcBef>
                <a:spcPts val="138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65477" y="4672710"/>
            <a:ext cx="46482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47773" y="4927218"/>
            <a:ext cx="303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78177" y="4949063"/>
            <a:ext cx="447040" cy="0"/>
          </a:xfrm>
          <a:custGeom>
            <a:avLst/>
            <a:gdLst/>
            <a:ahLst/>
            <a:cxnLst/>
            <a:rect l="l" t="t" r="r" b="b"/>
            <a:pathLst>
              <a:path w="447039" h="0">
                <a:moveTo>
                  <a:pt x="0" y="0"/>
                </a:moveTo>
                <a:lnTo>
                  <a:pt x="4465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44500" y="5390768"/>
            <a:ext cx="629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77264" y="5254878"/>
            <a:ext cx="593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69238" y="5509640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89964" y="5531484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359153" y="5875400"/>
            <a:ext cx="4806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80258" y="5994272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114042" y="6016116"/>
            <a:ext cx="1142365" cy="0"/>
          </a:xfrm>
          <a:custGeom>
            <a:avLst/>
            <a:gdLst/>
            <a:ahLst/>
            <a:cxnLst/>
            <a:rect l="l" t="t" r="r" b="b"/>
            <a:pathLst>
              <a:path w="1142364" h="0">
                <a:moveTo>
                  <a:pt x="0" y="0"/>
                </a:moveTo>
                <a:lnTo>
                  <a:pt x="11417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489071" y="6016116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 h="0">
                <a:moveTo>
                  <a:pt x="0" y="0"/>
                </a:moveTo>
                <a:lnTo>
                  <a:pt x="2971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813305" y="5739764"/>
            <a:ext cx="14535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0555" sz="1500" spc="525">
                <a:latin typeface="Cambria Math"/>
                <a:cs typeface="Cambria Math"/>
              </a:rPr>
              <a:t> </a:t>
            </a:r>
            <a:r>
              <a:rPr dirty="0" baseline="30555" sz="1500" spc="-37">
                <a:latin typeface="Cambria Math"/>
                <a:cs typeface="Cambria Math"/>
              </a:rPr>
              <a:t> </a:t>
            </a:r>
            <a:r>
              <a:rPr dirty="0" baseline="30555" sz="1500" spc="52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44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47773" y="609638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93490" y="5875400"/>
            <a:ext cx="7423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1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[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08016" y="599427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10760" y="6016116"/>
            <a:ext cx="920750" cy="0"/>
          </a:xfrm>
          <a:custGeom>
            <a:avLst/>
            <a:gdLst/>
            <a:ahLst/>
            <a:cxnLst/>
            <a:rect l="l" t="t" r="r" b="b"/>
            <a:pathLst>
              <a:path w="920750" h="0">
                <a:moveTo>
                  <a:pt x="0" y="0"/>
                </a:moveTo>
                <a:lnTo>
                  <a:pt x="9204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249036" y="5875400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76371" y="5739764"/>
            <a:ext cx="17684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610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baseline="30555" sz="1500" spc="525">
                <a:latin typeface="Cambria Math"/>
                <a:cs typeface="Cambria Math"/>
              </a:rPr>
              <a:t> </a:t>
            </a:r>
            <a:r>
              <a:rPr dirty="0" baseline="30555" sz="1500" spc="-37">
                <a:latin typeface="Cambria Math"/>
                <a:cs typeface="Cambria Math"/>
              </a:rPr>
              <a:t> </a:t>
            </a:r>
            <a:r>
              <a:rPr dirty="0" baseline="30555" sz="1500" spc="52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44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44239" y="609638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59153" y="638136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554733" y="6522084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542033" y="6245732"/>
            <a:ext cx="5143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157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98422" y="6500240"/>
            <a:ext cx="459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4734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943354" y="6522084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 h="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086226" y="6367652"/>
            <a:ext cx="2832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868170" y="6381368"/>
            <a:ext cx="1694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9710" algn="l"/>
                <a:tab pos="1547495" algn="l"/>
              </a:tabLst>
            </a:pPr>
            <a:r>
              <a:rPr dirty="0" sz="1400">
                <a:latin typeface="Cambria Math"/>
                <a:cs typeface="Cambria Math"/>
              </a:rPr>
              <a:t>[	]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584575" y="6245732"/>
            <a:ext cx="3276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596766" y="6500240"/>
            <a:ext cx="303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597275" y="6522084"/>
            <a:ext cx="307975" cy="0"/>
          </a:xfrm>
          <a:custGeom>
            <a:avLst/>
            <a:gdLst/>
            <a:ahLst/>
            <a:cxnLst/>
            <a:rect l="l" t="t" r="r" b="b"/>
            <a:pathLst>
              <a:path w="307975" h="0">
                <a:moveTo>
                  <a:pt x="0" y="0"/>
                </a:moveTo>
                <a:lnTo>
                  <a:pt x="3078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7200" y="7038720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4" h="0">
                <a:moveTo>
                  <a:pt x="0" y="0"/>
                </a:moveTo>
                <a:lnTo>
                  <a:pt x="3307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05459" y="7039736"/>
            <a:ext cx="7258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9270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85">
                <a:latin typeface="Cambria Math"/>
                <a:cs typeface="Cambria Math"/>
              </a:rPr>
              <a:t> </a:t>
            </a:r>
            <a:r>
              <a:rPr dirty="0" sz="1000" spc="2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000048" y="7038720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444500" y="6792848"/>
            <a:ext cx="9334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r>
              <a:rPr dirty="0" baseline="24305" sz="1200">
                <a:latin typeface="Cambria Math"/>
                <a:cs typeface="Cambria Math"/>
              </a:rPr>
              <a:t> </a:t>
            </a:r>
            <a:r>
              <a:rPr dirty="0" baseline="24305" sz="1200" spc="-7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7">
                <a:latin typeface="Cambria Math"/>
                <a:cs typeface="Cambria Math"/>
              </a:rPr>
              <a:t> </a:t>
            </a: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baseline="24305" sz="1200" spc="450">
                <a:latin typeface="Cambria Math"/>
                <a:cs typeface="Cambria Math"/>
              </a:rPr>
              <a:t> </a:t>
            </a:r>
            <a:r>
              <a:rPr dirty="0" baseline="24305" sz="1200">
                <a:latin typeface="Cambria Math"/>
                <a:cs typeface="Cambria Math"/>
              </a:rPr>
              <a:t> </a:t>
            </a:r>
            <a:r>
              <a:rPr dirty="0" baseline="24305" sz="1200" spc="-135">
                <a:latin typeface="Cambria Math"/>
                <a:cs typeface="Cambria Math"/>
              </a:rPr>
              <a:t> </a:t>
            </a:r>
            <a:r>
              <a:rPr dirty="0" baseline="-33730" sz="2100" spc="652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45438" y="698639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74977" y="6898004"/>
            <a:ext cx="3073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44500" y="7423784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32891" y="751217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63955" y="7288148"/>
            <a:ext cx="31813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47140" y="7543038"/>
            <a:ext cx="131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58316" y="756450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227958" y="3082797"/>
            <a:ext cx="343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0.5P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924382" y="1657349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30">
                <a:moveTo>
                  <a:pt x="1234236" y="0"/>
                </a:moveTo>
                <a:lnTo>
                  <a:pt x="1178878" y="889"/>
                </a:lnTo>
                <a:lnTo>
                  <a:pt x="1124133" y="3532"/>
                </a:lnTo>
                <a:lnTo>
                  <a:pt x="1070052" y="7893"/>
                </a:lnTo>
                <a:lnTo>
                  <a:pt x="1016688" y="13933"/>
                </a:lnTo>
                <a:lnTo>
                  <a:pt x="964094" y="21617"/>
                </a:lnTo>
                <a:lnTo>
                  <a:pt x="912321" y="30907"/>
                </a:lnTo>
                <a:lnTo>
                  <a:pt x="861422" y="41766"/>
                </a:lnTo>
                <a:lnTo>
                  <a:pt x="811449" y="54158"/>
                </a:lnTo>
                <a:lnTo>
                  <a:pt x="762454" y="68046"/>
                </a:lnTo>
                <a:lnTo>
                  <a:pt x="714489" y="83392"/>
                </a:lnTo>
                <a:lnTo>
                  <a:pt x="667606" y="100159"/>
                </a:lnTo>
                <a:lnTo>
                  <a:pt x="621858" y="118312"/>
                </a:lnTo>
                <a:lnTo>
                  <a:pt x="576995" y="137957"/>
                </a:lnTo>
                <a:lnTo>
                  <a:pt x="533975" y="158623"/>
                </a:lnTo>
                <a:lnTo>
                  <a:pt x="491944" y="180708"/>
                </a:lnTo>
                <a:lnTo>
                  <a:pt x="451257" y="204030"/>
                </a:lnTo>
                <a:lnTo>
                  <a:pt x="411965" y="228552"/>
                </a:lnTo>
                <a:lnTo>
                  <a:pt x="374121" y="254238"/>
                </a:lnTo>
                <a:lnTo>
                  <a:pt x="337777" y="281049"/>
                </a:lnTo>
                <a:lnTo>
                  <a:pt x="302985" y="308950"/>
                </a:lnTo>
                <a:lnTo>
                  <a:pt x="269797" y="337903"/>
                </a:lnTo>
                <a:lnTo>
                  <a:pt x="238266" y="367872"/>
                </a:lnTo>
                <a:lnTo>
                  <a:pt x="208444" y="398819"/>
                </a:lnTo>
                <a:lnTo>
                  <a:pt x="180383" y="430708"/>
                </a:lnTo>
                <a:lnTo>
                  <a:pt x="154135" y="463502"/>
                </a:lnTo>
                <a:lnTo>
                  <a:pt x="129752" y="497163"/>
                </a:lnTo>
                <a:lnTo>
                  <a:pt x="107287" y="531655"/>
                </a:lnTo>
                <a:lnTo>
                  <a:pt x="86791" y="566941"/>
                </a:lnTo>
                <a:lnTo>
                  <a:pt x="68317" y="602984"/>
                </a:lnTo>
                <a:lnTo>
                  <a:pt x="51918" y="639747"/>
                </a:lnTo>
                <a:lnTo>
                  <a:pt x="37644" y="677193"/>
                </a:lnTo>
                <a:lnTo>
                  <a:pt x="25550" y="715286"/>
                </a:lnTo>
                <a:lnTo>
                  <a:pt x="15686" y="753987"/>
                </a:lnTo>
                <a:lnTo>
                  <a:pt x="8104" y="793261"/>
                </a:lnTo>
                <a:lnTo>
                  <a:pt x="2858" y="833070"/>
                </a:lnTo>
                <a:lnTo>
                  <a:pt x="0" y="873378"/>
                </a:lnTo>
                <a:lnTo>
                  <a:pt x="68592" y="874902"/>
                </a:lnTo>
                <a:lnTo>
                  <a:pt x="71519" y="834610"/>
                </a:lnTo>
                <a:lnTo>
                  <a:pt x="76972" y="794848"/>
                </a:lnTo>
                <a:lnTo>
                  <a:pt x="84891" y="755656"/>
                </a:lnTo>
                <a:lnTo>
                  <a:pt x="95218" y="717076"/>
                </a:lnTo>
                <a:lnTo>
                  <a:pt x="107894" y="679149"/>
                </a:lnTo>
                <a:lnTo>
                  <a:pt x="122862" y="641918"/>
                </a:lnTo>
                <a:lnTo>
                  <a:pt x="140062" y="605424"/>
                </a:lnTo>
                <a:lnTo>
                  <a:pt x="159436" y="569707"/>
                </a:lnTo>
                <a:lnTo>
                  <a:pt x="180925" y="534810"/>
                </a:lnTo>
                <a:lnTo>
                  <a:pt x="204471" y="500775"/>
                </a:lnTo>
                <a:lnTo>
                  <a:pt x="230015" y="467641"/>
                </a:lnTo>
                <a:lnTo>
                  <a:pt x="257499" y="435452"/>
                </a:lnTo>
                <a:lnTo>
                  <a:pt x="286864" y="404248"/>
                </a:lnTo>
                <a:lnTo>
                  <a:pt x="318051" y="374071"/>
                </a:lnTo>
                <a:lnTo>
                  <a:pt x="351003" y="344962"/>
                </a:lnTo>
                <a:lnTo>
                  <a:pt x="385660" y="316963"/>
                </a:lnTo>
                <a:lnTo>
                  <a:pt x="421963" y="290115"/>
                </a:lnTo>
                <a:lnTo>
                  <a:pt x="459855" y="264460"/>
                </a:lnTo>
                <a:lnTo>
                  <a:pt x="499277" y="240040"/>
                </a:lnTo>
                <a:lnTo>
                  <a:pt x="540171" y="216895"/>
                </a:lnTo>
                <a:lnTo>
                  <a:pt x="582476" y="195067"/>
                </a:lnTo>
                <a:lnTo>
                  <a:pt x="626136" y="174598"/>
                </a:lnTo>
                <a:lnTo>
                  <a:pt x="671092" y="155529"/>
                </a:lnTo>
                <a:lnTo>
                  <a:pt x="717284" y="137901"/>
                </a:lnTo>
                <a:lnTo>
                  <a:pt x="764655" y="121757"/>
                </a:lnTo>
                <a:lnTo>
                  <a:pt x="813146" y="107137"/>
                </a:lnTo>
                <a:lnTo>
                  <a:pt x="862698" y="94083"/>
                </a:lnTo>
                <a:lnTo>
                  <a:pt x="913253" y="82637"/>
                </a:lnTo>
                <a:lnTo>
                  <a:pt x="964753" y="72839"/>
                </a:lnTo>
                <a:lnTo>
                  <a:pt x="1017138" y="64732"/>
                </a:lnTo>
                <a:lnTo>
                  <a:pt x="1070350" y="58357"/>
                </a:lnTo>
                <a:lnTo>
                  <a:pt x="1124330" y="53755"/>
                </a:lnTo>
                <a:lnTo>
                  <a:pt x="1179021" y="50968"/>
                </a:lnTo>
                <a:lnTo>
                  <a:pt x="1234363" y="50037"/>
                </a:lnTo>
                <a:lnTo>
                  <a:pt x="1640612" y="50037"/>
                </a:lnTo>
                <a:lnTo>
                  <a:pt x="1607053" y="41718"/>
                </a:lnTo>
                <a:lnTo>
                  <a:pt x="1556154" y="30863"/>
                </a:lnTo>
                <a:lnTo>
                  <a:pt x="1504380" y="21578"/>
                </a:lnTo>
                <a:lnTo>
                  <a:pt x="1451785" y="13900"/>
                </a:lnTo>
                <a:lnTo>
                  <a:pt x="1398421" y="7866"/>
                </a:lnTo>
                <a:lnTo>
                  <a:pt x="1344340" y="3513"/>
                </a:lnTo>
                <a:lnTo>
                  <a:pt x="1289595" y="879"/>
                </a:lnTo>
                <a:lnTo>
                  <a:pt x="1234236" y="0"/>
                </a:lnTo>
                <a:close/>
              </a:path>
              <a:path w="2468879" h="875030">
                <a:moveTo>
                  <a:pt x="1640612" y="50037"/>
                </a:moveTo>
                <a:lnTo>
                  <a:pt x="1234363" y="50037"/>
                </a:lnTo>
                <a:lnTo>
                  <a:pt x="1289684" y="50979"/>
                </a:lnTo>
                <a:lnTo>
                  <a:pt x="1344355" y="53775"/>
                </a:lnTo>
                <a:lnTo>
                  <a:pt x="1398317" y="58385"/>
                </a:lnTo>
                <a:lnTo>
                  <a:pt x="1451512" y="64767"/>
                </a:lnTo>
                <a:lnTo>
                  <a:pt x="1503881" y="72880"/>
                </a:lnTo>
                <a:lnTo>
                  <a:pt x="1555366" y="82682"/>
                </a:lnTo>
                <a:lnTo>
                  <a:pt x="1605908" y="94133"/>
                </a:lnTo>
                <a:lnTo>
                  <a:pt x="1655448" y="107190"/>
                </a:lnTo>
                <a:lnTo>
                  <a:pt x="1703927" y="121811"/>
                </a:lnTo>
                <a:lnTo>
                  <a:pt x="1751288" y="137957"/>
                </a:lnTo>
                <a:lnTo>
                  <a:pt x="1797472" y="155585"/>
                </a:lnTo>
                <a:lnTo>
                  <a:pt x="1842419" y="174654"/>
                </a:lnTo>
                <a:lnTo>
                  <a:pt x="1886071" y="195122"/>
                </a:lnTo>
                <a:lnTo>
                  <a:pt x="1928370" y="216949"/>
                </a:lnTo>
                <a:lnTo>
                  <a:pt x="1969257" y="240092"/>
                </a:lnTo>
                <a:lnTo>
                  <a:pt x="2008673" y="264510"/>
                </a:lnTo>
                <a:lnTo>
                  <a:pt x="2046560" y="290163"/>
                </a:lnTo>
                <a:lnTo>
                  <a:pt x="2082859" y="317007"/>
                </a:lnTo>
                <a:lnTo>
                  <a:pt x="2117511" y="345003"/>
                </a:lnTo>
                <a:lnTo>
                  <a:pt x="2150459" y="374109"/>
                </a:lnTo>
                <a:lnTo>
                  <a:pt x="2181642" y="404282"/>
                </a:lnTo>
                <a:lnTo>
                  <a:pt x="2211003" y="435482"/>
                </a:lnTo>
                <a:lnTo>
                  <a:pt x="2238483" y="467668"/>
                </a:lnTo>
                <a:lnTo>
                  <a:pt x="2264023" y="500798"/>
                </a:lnTo>
                <a:lnTo>
                  <a:pt x="2287565" y="534830"/>
                </a:lnTo>
                <a:lnTo>
                  <a:pt x="2309049" y="569723"/>
                </a:lnTo>
                <a:lnTo>
                  <a:pt x="2328419" y="605437"/>
                </a:lnTo>
                <a:lnTo>
                  <a:pt x="2345614" y="641928"/>
                </a:lnTo>
                <a:lnTo>
                  <a:pt x="2360576" y="679156"/>
                </a:lnTo>
                <a:lnTo>
                  <a:pt x="2373247" y="717080"/>
                </a:lnTo>
                <a:lnTo>
                  <a:pt x="2383567" y="755658"/>
                </a:lnTo>
                <a:lnTo>
                  <a:pt x="2391479" y="794849"/>
                </a:lnTo>
                <a:lnTo>
                  <a:pt x="2396924" y="834611"/>
                </a:lnTo>
                <a:lnTo>
                  <a:pt x="2399842" y="874902"/>
                </a:lnTo>
                <a:lnTo>
                  <a:pt x="2468422" y="873378"/>
                </a:lnTo>
                <a:lnTo>
                  <a:pt x="2465571" y="833070"/>
                </a:lnTo>
                <a:lnTo>
                  <a:pt x="2460331" y="793260"/>
                </a:lnTo>
                <a:lnTo>
                  <a:pt x="2452756" y="753985"/>
                </a:lnTo>
                <a:lnTo>
                  <a:pt x="2442897" y="715282"/>
                </a:lnTo>
                <a:lnTo>
                  <a:pt x="2430807" y="677187"/>
                </a:lnTo>
                <a:lnTo>
                  <a:pt x="2416539" y="639738"/>
                </a:lnTo>
                <a:lnTo>
                  <a:pt x="2400143" y="602973"/>
                </a:lnTo>
                <a:lnTo>
                  <a:pt x="2381673" y="566927"/>
                </a:lnTo>
                <a:lnTo>
                  <a:pt x="2361181" y="531637"/>
                </a:lnTo>
                <a:lnTo>
                  <a:pt x="2338718" y="497142"/>
                </a:lnTo>
                <a:lnTo>
                  <a:pt x="2314338" y="463477"/>
                </a:lnTo>
                <a:lnTo>
                  <a:pt x="2288092" y="430680"/>
                </a:lnTo>
                <a:lnTo>
                  <a:pt x="2260032" y="398788"/>
                </a:lnTo>
                <a:lnTo>
                  <a:pt x="2230211" y="367837"/>
                </a:lnTo>
                <a:lnTo>
                  <a:pt x="2198681" y="337865"/>
                </a:lnTo>
                <a:lnTo>
                  <a:pt x="2165495" y="308908"/>
                </a:lnTo>
                <a:lnTo>
                  <a:pt x="2130703" y="281004"/>
                </a:lnTo>
                <a:lnTo>
                  <a:pt x="2094360" y="254190"/>
                </a:lnTo>
                <a:lnTo>
                  <a:pt x="2056516" y="228502"/>
                </a:lnTo>
                <a:lnTo>
                  <a:pt x="2017224" y="203978"/>
                </a:lnTo>
                <a:lnTo>
                  <a:pt x="1976536" y="180654"/>
                </a:lnTo>
                <a:lnTo>
                  <a:pt x="1934505" y="158568"/>
                </a:lnTo>
                <a:lnTo>
                  <a:pt x="1891183" y="137756"/>
                </a:lnTo>
                <a:lnTo>
                  <a:pt x="1846621" y="118255"/>
                </a:lnTo>
                <a:lnTo>
                  <a:pt x="1800872" y="100103"/>
                </a:lnTo>
                <a:lnTo>
                  <a:pt x="1753989" y="83336"/>
                </a:lnTo>
                <a:lnTo>
                  <a:pt x="1706023" y="67992"/>
                </a:lnTo>
                <a:lnTo>
                  <a:pt x="1657027" y="54107"/>
                </a:lnTo>
                <a:lnTo>
                  <a:pt x="1640612" y="5003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24382" y="1657349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30">
                <a:moveTo>
                  <a:pt x="68592" y="874902"/>
                </a:moveTo>
                <a:lnTo>
                  <a:pt x="71519" y="834610"/>
                </a:lnTo>
                <a:lnTo>
                  <a:pt x="76972" y="794848"/>
                </a:lnTo>
                <a:lnTo>
                  <a:pt x="84891" y="755656"/>
                </a:lnTo>
                <a:lnTo>
                  <a:pt x="95218" y="717076"/>
                </a:lnTo>
                <a:lnTo>
                  <a:pt x="107894" y="679149"/>
                </a:lnTo>
                <a:lnTo>
                  <a:pt x="122862" y="641918"/>
                </a:lnTo>
                <a:lnTo>
                  <a:pt x="140062" y="605424"/>
                </a:lnTo>
                <a:lnTo>
                  <a:pt x="159436" y="569707"/>
                </a:lnTo>
                <a:lnTo>
                  <a:pt x="180925" y="534810"/>
                </a:lnTo>
                <a:lnTo>
                  <a:pt x="204471" y="500775"/>
                </a:lnTo>
                <a:lnTo>
                  <a:pt x="230015" y="467641"/>
                </a:lnTo>
                <a:lnTo>
                  <a:pt x="257499" y="435452"/>
                </a:lnTo>
                <a:lnTo>
                  <a:pt x="286864" y="404248"/>
                </a:lnTo>
                <a:lnTo>
                  <a:pt x="318051" y="374071"/>
                </a:lnTo>
                <a:lnTo>
                  <a:pt x="351003" y="344962"/>
                </a:lnTo>
                <a:lnTo>
                  <a:pt x="385660" y="316963"/>
                </a:lnTo>
                <a:lnTo>
                  <a:pt x="421963" y="290115"/>
                </a:lnTo>
                <a:lnTo>
                  <a:pt x="459855" y="264460"/>
                </a:lnTo>
                <a:lnTo>
                  <a:pt x="499277" y="240040"/>
                </a:lnTo>
                <a:lnTo>
                  <a:pt x="540171" y="216895"/>
                </a:lnTo>
                <a:lnTo>
                  <a:pt x="582476" y="195067"/>
                </a:lnTo>
                <a:lnTo>
                  <a:pt x="626136" y="174598"/>
                </a:lnTo>
                <a:lnTo>
                  <a:pt x="671092" y="155529"/>
                </a:lnTo>
                <a:lnTo>
                  <a:pt x="717284" y="137901"/>
                </a:lnTo>
                <a:lnTo>
                  <a:pt x="764655" y="121757"/>
                </a:lnTo>
                <a:lnTo>
                  <a:pt x="813146" y="107137"/>
                </a:lnTo>
                <a:lnTo>
                  <a:pt x="862698" y="94083"/>
                </a:lnTo>
                <a:lnTo>
                  <a:pt x="913253" y="82637"/>
                </a:lnTo>
                <a:lnTo>
                  <a:pt x="964753" y="72839"/>
                </a:lnTo>
                <a:lnTo>
                  <a:pt x="1017138" y="64732"/>
                </a:lnTo>
                <a:lnTo>
                  <a:pt x="1070350" y="58357"/>
                </a:lnTo>
                <a:lnTo>
                  <a:pt x="1124330" y="53755"/>
                </a:lnTo>
                <a:lnTo>
                  <a:pt x="1179021" y="50968"/>
                </a:lnTo>
                <a:lnTo>
                  <a:pt x="1234363" y="50037"/>
                </a:lnTo>
                <a:lnTo>
                  <a:pt x="1289684" y="50979"/>
                </a:lnTo>
                <a:lnTo>
                  <a:pt x="1344355" y="53775"/>
                </a:lnTo>
                <a:lnTo>
                  <a:pt x="1398317" y="58385"/>
                </a:lnTo>
                <a:lnTo>
                  <a:pt x="1451512" y="64767"/>
                </a:lnTo>
                <a:lnTo>
                  <a:pt x="1503881" y="72880"/>
                </a:lnTo>
                <a:lnTo>
                  <a:pt x="1555366" y="82682"/>
                </a:lnTo>
                <a:lnTo>
                  <a:pt x="1605908" y="94133"/>
                </a:lnTo>
                <a:lnTo>
                  <a:pt x="1655448" y="107190"/>
                </a:lnTo>
                <a:lnTo>
                  <a:pt x="1703927" y="121811"/>
                </a:lnTo>
                <a:lnTo>
                  <a:pt x="1751288" y="137957"/>
                </a:lnTo>
                <a:lnTo>
                  <a:pt x="1797472" y="155585"/>
                </a:lnTo>
                <a:lnTo>
                  <a:pt x="1842419" y="174654"/>
                </a:lnTo>
                <a:lnTo>
                  <a:pt x="1886071" y="195122"/>
                </a:lnTo>
                <a:lnTo>
                  <a:pt x="1928370" y="216949"/>
                </a:lnTo>
                <a:lnTo>
                  <a:pt x="1969257" y="240092"/>
                </a:lnTo>
                <a:lnTo>
                  <a:pt x="2008673" y="264510"/>
                </a:lnTo>
                <a:lnTo>
                  <a:pt x="2046560" y="290163"/>
                </a:lnTo>
                <a:lnTo>
                  <a:pt x="2082859" y="317007"/>
                </a:lnTo>
                <a:lnTo>
                  <a:pt x="2117511" y="345003"/>
                </a:lnTo>
                <a:lnTo>
                  <a:pt x="2150459" y="374109"/>
                </a:lnTo>
                <a:lnTo>
                  <a:pt x="2181642" y="404282"/>
                </a:lnTo>
                <a:lnTo>
                  <a:pt x="2211003" y="435482"/>
                </a:lnTo>
                <a:lnTo>
                  <a:pt x="2238483" y="467668"/>
                </a:lnTo>
                <a:lnTo>
                  <a:pt x="2264023" y="500798"/>
                </a:lnTo>
                <a:lnTo>
                  <a:pt x="2287565" y="534830"/>
                </a:lnTo>
                <a:lnTo>
                  <a:pt x="2309049" y="569723"/>
                </a:lnTo>
                <a:lnTo>
                  <a:pt x="2328419" y="605437"/>
                </a:lnTo>
                <a:lnTo>
                  <a:pt x="2345614" y="641928"/>
                </a:lnTo>
                <a:lnTo>
                  <a:pt x="2360576" y="679156"/>
                </a:lnTo>
                <a:lnTo>
                  <a:pt x="2373247" y="717080"/>
                </a:lnTo>
                <a:lnTo>
                  <a:pt x="2383567" y="755658"/>
                </a:lnTo>
                <a:lnTo>
                  <a:pt x="2391479" y="794849"/>
                </a:lnTo>
                <a:lnTo>
                  <a:pt x="2396924" y="834611"/>
                </a:lnTo>
                <a:lnTo>
                  <a:pt x="2399842" y="874902"/>
                </a:lnTo>
                <a:lnTo>
                  <a:pt x="2468422" y="873378"/>
                </a:lnTo>
                <a:lnTo>
                  <a:pt x="2465571" y="833070"/>
                </a:lnTo>
                <a:lnTo>
                  <a:pt x="2460331" y="793260"/>
                </a:lnTo>
                <a:lnTo>
                  <a:pt x="2452756" y="753985"/>
                </a:lnTo>
                <a:lnTo>
                  <a:pt x="2442897" y="715282"/>
                </a:lnTo>
                <a:lnTo>
                  <a:pt x="2430807" y="677187"/>
                </a:lnTo>
                <a:lnTo>
                  <a:pt x="2416539" y="639738"/>
                </a:lnTo>
                <a:lnTo>
                  <a:pt x="2400143" y="602973"/>
                </a:lnTo>
                <a:lnTo>
                  <a:pt x="2381673" y="566927"/>
                </a:lnTo>
                <a:lnTo>
                  <a:pt x="2361181" y="531637"/>
                </a:lnTo>
                <a:lnTo>
                  <a:pt x="2338718" y="497142"/>
                </a:lnTo>
                <a:lnTo>
                  <a:pt x="2314338" y="463477"/>
                </a:lnTo>
                <a:lnTo>
                  <a:pt x="2288092" y="430680"/>
                </a:lnTo>
                <a:lnTo>
                  <a:pt x="2260032" y="398788"/>
                </a:lnTo>
                <a:lnTo>
                  <a:pt x="2230211" y="367837"/>
                </a:lnTo>
                <a:lnTo>
                  <a:pt x="2198681" y="337865"/>
                </a:lnTo>
                <a:lnTo>
                  <a:pt x="2165495" y="308908"/>
                </a:lnTo>
                <a:lnTo>
                  <a:pt x="2130703" y="281004"/>
                </a:lnTo>
                <a:lnTo>
                  <a:pt x="2094360" y="254190"/>
                </a:lnTo>
                <a:lnTo>
                  <a:pt x="2056516" y="228502"/>
                </a:lnTo>
                <a:lnTo>
                  <a:pt x="2017224" y="203978"/>
                </a:lnTo>
                <a:lnTo>
                  <a:pt x="1976536" y="180654"/>
                </a:lnTo>
                <a:lnTo>
                  <a:pt x="1934505" y="158568"/>
                </a:lnTo>
                <a:lnTo>
                  <a:pt x="1891183" y="137756"/>
                </a:lnTo>
                <a:lnTo>
                  <a:pt x="1846621" y="118255"/>
                </a:lnTo>
                <a:lnTo>
                  <a:pt x="1800872" y="100103"/>
                </a:lnTo>
                <a:lnTo>
                  <a:pt x="1753989" y="83336"/>
                </a:lnTo>
                <a:lnTo>
                  <a:pt x="1706023" y="67992"/>
                </a:lnTo>
                <a:lnTo>
                  <a:pt x="1657027" y="54107"/>
                </a:lnTo>
                <a:lnTo>
                  <a:pt x="1607053" y="41718"/>
                </a:lnTo>
                <a:lnTo>
                  <a:pt x="1556154" y="30863"/>
                </a:lnTo>
                <a:lnTo>
                  <a:pt x="1504380" y="21578"/>
                </a:lnTo>
                <a:lnTo>
                  <a:pt x="1451785" y="13900"/>
                </a:lnTo>
                <a:lnTo>
                  <a:pt x="1398421" y="7866"/>
                </a:lnTo>
                <a:lnTo>
                  <a:pt x="1344340" y="3513"/>
                </a:lnTo>
                <a:lnTo>
                  <a:pt x="1289595" y="879"/>
                </a:lnTo>
                <a:lnTo>
                  <a:pt x="1234236" y="0"/>
                </a:lnTo>
                <a:lnTo>
                  <a:pt x="1178878" y="889"/>
                </a:lnTo>
                <a:lnTo>
                  <a:pt x="1124133" y="3532"/>
                </a:lnTo>
                <a:lnTo>
                  <a:pt x="1070052" y="7893"/>
                </a:lnTo>
                <a:lnTo>
                  <a:pt x="1016688" y="13933"/>
                </a:lnTo>
                <a:lnTo>
                  <a:pt x="964094" y="21617"/>
                </a:lnTo>
                <a:lnTo>
                  <a:pt x="912321" y="30907"/>
                </a:lnTo>
                <a:lnTo>
                  <a:pt x="861422" y="41766"/>
                </a:lnTo>
                <a:lnTo>
                  <a:pt x="811449" y="54158"/>
                </a:lnTo>
                <a:lnTo>
                  <a:pt x="762454" y="68046"/>
                </a:lnTo>
                <a:lnTo>
                  <a:pt x="714489" y="83392"/>
                </a:lnTo>
                <a:lnTo>
                  <a:pt x="667606" y="100159"/>
                </a:lnTo>
                <a:lnTo>
                  <a:pt x="621858" y="118312"/>
                </a:lnTo>
                <a:lnTo>
                  <a:pt x="577297" y="137812"/>
                </a:lnTo>
                <a:lnTo>
                  <a:pt x="533975" y="158623"/>
                </a:lnTo>
                <a:lnTo>
                  <a:pt x="491944" y="180708"/>
                </a:lnTo>
                <a:lnTo>
                  <a:pt x="451257" y="204030"/>
                </a:lnTo>
                <a:lnTo>
                  <a:pt x="411965" y="228552"/>
                </a:lnTo>
                <a:lnTo>
                  <a:pt x="374121" y="254238"/>
                </a:lnTo>
                <a:lnTo>
                  <a:pt x="337777" y="281049"/>
                </a:lnTo>
                <a:lnTo>
                  <a:pt x="302985" y="308950"/>
                </a:lnTo>
                <a:lnTo>
                  <a:pt x="269797" y="337903"/>
                </a:lnTo>
                <a:lnTo>
                  <a:pt x="238266" y="367872"/>
                </a:lnTo>
                <a:lnTo>
                  <a:pt x="208444" y="398819"/>
                </a:lnTo>
                <a:lnTo>
                  <a:pt x="180383" y="430708"/>
                </a:lnTo>
                <a:lnTo>
                  <a:pt x="154135" y="463502"/>
                </a:lnTo>
                <a:lnTo>
                  <a:pt x="129752" y="497163"/>
                </a:lnTo>
                <a:lnTo>
                  <a:pt x="107287" y="531655"/>
                </a:lnTo>
                <a:lnTo>
                  <a:pt x="86791" y="566941"/>
                </a:lnTo>
                <a:lnTo>
                  <a:pt x="68317" y="602984"/>
                </a:lnTo>
                <a:lnTo>
                  <a:pt x="51918" y="639747"/>
                </a:lnTo>
                <a:lnTo>
                  <a:pt x="37644" y="677193"/>
                </a:lnTo>
                <a:lnTo>
                  <a:pt x="25550" y="715286"/>
                </a:lnTo>
                <a:lnTo>
                  <a:pt x="15686" y="753987"/>
                </a:lnTo>
                <a:lnTo>
                  <a:pt x="8104" y="793261"/>
                </a:lnTo>
                <a:lnTo>
                  <a:pt x="2858" y="833071"/>
                </a:lnTo>
                <a:lnTo>
                  <a:pt x="0" y="873378"/>
                </a:lnTo>
                <a:lnTo>
                  <a:pt x="68592" y="8749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843280" y="2514599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587" y="0"/>
                </a:moveTo>
                <a:lnTo>
                  <a:pt x="0" y="142875"/>
                </a:lnTo>
                <a:lnTo>
                  <a:pt x="257175" y="142875"/>
                </a:lnTo>
                <a:lnTo>
                  <a:pt x="12858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843280" y="2514599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587" y="0"/>
                </a:moveTo>
                <a:lnTo>
                  <a:pt x="0" y="142875"/>
                </a:lnTo>
                <a:lnTo>
                  <a:pt x="257175" y="142875"/>
                </a:lnTo>
                <a:lnTo>
                  <a:pt x="12858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85800" y="2657474"/>
            <a:ext cx="56451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85800" y="2657474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5" h="90805">
                <a:moveTo>
                  <a:pt x="0" y="90804"/>
                </a:moveTo>
                <a:lnTo>
                  <a:pt x="564515" y="90804"/>
                </a:lnTo>
                <a:lnTo>
                  <a:pt x="56451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221989" y="2524124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78545" y="5617"/>
                </a:lnTo>
                <a:lnTo>
                  <a:pt x="37655" y="20939"/>
                </a:lnTo>
                <a:lnTo>
                  <a:pt x="10100" y="43666"/>
                </a:lnTo>
                <a:lnTo>
                  <a:pt x="0" y="71500"/>
                </a:lnTo>
                <a:lnTo>
                  <a:pt x="10100" y="99262"/>
                </a:lnTo>
                <a:lnTo>
                  <a:pt x="37655" y="121951"/>
                </a:lnTo>
                <a:lnTo>
                  <a:pt x="78545" y="137259"/>
                </a:lnTo>
                <a:lnTo>
                  <a:pt x="128650" y="142875"/>
                </a:lnTo>
                <a:lnTo>
                  <a:pt x="178683" y="137259"/>
                </a:lnTo>
                <a:lnTo>
                  <a:pt x="219535" y="121951"/>
                </a:lnTo>
                <a:lnTo>
                  <a:pt x="247076" y="99262"/>
                </a:lnTo>
                <a:lnTo>
                  <a:pt x="257175" y="71500"/>
                </a:lnTo>
                <a:lnTo>
                  <a:pt x="247076" y="43666"/>
                </a:lnTo>
                <a:lnTo>
                  <a:pt x="219535" y="20939"/>
                </a:lnTo>
                <a:lnTo>
                  <a:pt x="178683" y="5617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221989" y="2524124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78545" y="5617"/>
                </a:lnTo>
                <a:lnTo>
                  <a:pt x="37655" y="20939"/>
                </a:lnTo>
                <a:lnTo>
                  <a:pt x="10100" y="43666"/>
                </a:lnTo>
                <a:lnTo>
                  <a:pt x="0" y="71500"/>
                </a:lnTo>
                <a:lnTo>
                  <a:pt x="10100" y="99262"/>
                </a:lnTo>
                <a:lnTo>
                  <a:pt x="37655" y="121951"/>
                </a:lnTo>
                <a:lnTo>
                  <a:pt x="78545" y="137259"/>
                </a:lnTo>
                <a:lnTo>
                  <a:pt x="128650" y="142875"/>
                </a:lnTo>
                <a:lnTo>
                  <a:pt x="178683" y="137259"/>
                </a:lnTo>
                <a:lnTo>
                  <a:pt x="219535" y="121951"/>
                </a:lnTo>
                <a:lnTo>
                  <a:pt x="247076" y="99262"/>
                </a:lnTo>
                <a:lnTo>
                  <a:pt x="257175" y="71500"/>
                </a:lnTo>
                <a:lnTo>
                  <a:pt x="247076" y="43666"/>
                </a:lnTo>
                <a:lnTo>
                  <a:pt x="219535" y="20939"/>
                </a:lnTo>
                <a:lnTo>
                  <a:pt x="178683" y="5617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064510" y="2666999"/>
            <a:ext cx="564514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064510" y="2666999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4" h="90805">
                <a:moveTo>
                  <a:pt x="0" y="90804"/>
                </a:moveTo>
                <a:lnTo>
                  <a:pt x="564514" y="90804"/>
                </a:lnTo>
                <a:lnTo>
                  <a:pt x="56451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117089" y="1431924"/>
            <a:ext cx="76200" cy="225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2177542" y="1206753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933450" y="2757804"/>
            <a:ext cx="76200" cy="487045"/>
          </a:xfrm>
          <a:custGeom>
            <a:avLst/>
            <a:gdLst/>
            <a:ahLst/>
            <a:cxnLst/>
            <a:rect l="l" t="t" r="r" b="b"/>
            <a:pathLst>
              <a:path w="76200" h="487044">
                <a:moveTo>
                  <a:pt x="41605" y="57150"/>
                </a:moveTo>
                <a:lnTo>
                  <a:pt x="34594" y="57150"/>
                </a:lnTo>
                <a:lnTo>
                  <a:pt x="31750" y="59944"/>
                </a:lnTo>
                <a:lnTo>
                  <a:pt x="31750" y="484250"/>
                </a:lnTo>
                <a:lnTo>
                  <a:pt x="34594" y="487045"/>
                </a:lnTo>
                <a:lnTo>
                  <a:pt x="41605" y="487045"/>
                </a:lnTo>
                <a:lnTo>
                  <a:pt x="44450" y="484250"/>
                </a:lnTo>
                <a:lnTo>
                  <a:pt x="44450" y="59944"/>
                </a:lnTo>
                <a:lnTo>
                  <a:pt x="41605" y="57150"/>
                </a:lnTo>
                <a:close/>
              </a:path>
              <a:path w="76200" h="48704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87044">
                <a:moveTo>
                  <a:pt x="66675" y="57150"/>
                </a:moveTo>
                <a:lnTo>
                  <a:pt x="4160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1086408" y="2864866"/>
            <a:ext cx="343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0.5P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355340" y="2757804"/>
            <a:ext cx="76200" cy="487045"/>
          </a:xfrm>
          <a:custGeom>
            <a:avLst/>
            <a:gdLst/>
            <a:ahLst/>
            <a:cxnLst/>
            <a:rect l="l" t="t" r="r" b="b"/>
            <a:pathLst>
              <a:path w="76200" h="487044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84250"/>
                </a:lnTo>
                <a:lnTo>
                  <a:pt x="34544" y="487045"/>
                </a:lnTo>
                <a:lnTo>
                  <a:pt x="41656" y="487045"/>
                </a:lnTo>
                <a:lnTo>
                  <a:pt x="44450" y="484250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87044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87044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155189" y="1657349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971550" y="2524124"/>
            <a:ext cx="1183640" cy="0"/>
          </a:xfrm>
          <a:custGeom>
            <a:avLst/>
            <a:gdLst/>
            <a:ahLst/>
            <a:cxnLst/>
            <a:rect l="l" t="t" r="r" b="b"/>
            <a:pathLst>
              <a:path w="1183639" h="0">
                <a:moveTo>
                  <a:pt x="0" y="0"/>
                </a:moveTo>
                <a:lnTo>
                  <a:pt x="11836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514475" y="1883409"/>
            <a:ext cx="640715" cy="640715"/>
          </a:xfrm>
          <a:custGeom>
            <a:avLst/>
            <a:gdLst/>
            <a:ahLst/>
            <a:cxnLst/>
            <a:rect l="l" t="t" r="r" b="b"/>
            <a:pathLst>
              <a:path w="640714" h="640714">
                <a:moveTo>
                  <a:pt x="640714" y="64071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319530" y="1499361"/>
            <a:ext cx="430530" cy="551815"/>
          </a:xfrm>
          <a:custGeom>
            <a:avLst/>
            <a:gdLst/>
            <a:ahLst/>
            <a:cxnLst/>
            <a:rect l="l" t="t" r="r" b="b"/>
            <a:pathLst>
              <a:path w="430530" h="551814">
                <a:moveTo>
                  <a:pt x="73732" y="29994"/>
                </a:moveTo>
                <a:lnTo>
                  <a:pt x="69385" y="42013"/>
                </a:lnTo>
                <a:lnTo>
                  <a:pt x="76453" y="44703"/>
                </a:lnTo>
                <a:lnTo>
                  <a:pt x="100964" y="55625"/>
                </a:lnTo>
                <a:lnTo>
                  <a:pt x="148208" y="80137"/>
                </a:lnTo>
                <a:lnTo>
                  <a:pt x="192278" y="107188"/>
                </a:lnTo>
                <a:lnTo>
                  <a:pt x="233044" y="136778"/>
                </a:lnTo>
                <a:lnTo>
                  <a:pt x="270256" y="168401"/>
                </a:lnTo>
                <a:lnTo>
                  <a:pt x="303783" y="201929"/>
                </a:lnTo>
                <a:lnTo>
                  <a:pt x="333501" y="237108"/>
                </a:lnTo>
                <a:lnTo>
                  <a:pt x="358901" y="273557"/>
                </a:lnTo>
                <a:lnTo>
                  <a:pt x="379983" y="311023"/>
                </a:lnTo>
                <a:lnTo>
                  <a:pt x="396747" y="349250"/>
                </a:lnTo>
                <a:lnTo>
                  <a:pt x="408558" y="387985"/>
                </a:lnTo>
                <a:lnTo>
                  <a:pt x="415670" y="426974"/>
                </a:lnTo>
                <a:lnTo>
                  <a:pt x="417575" y="465836"/>
                </a:lnTo>
                <a:lnTo>
                  <a:pt x="416559" y="485267"/>
                </a:lnTo>
                <a:lnTo>
                  <a:pt x="414146" y="504571"/>
                </a:lnTo>
                <a:lnTo>
                  <a:pt x="410590" y="523748"/>
                </a:lnTo>
                <a:lnTo>
                  <a:pt x="405383" y="542671"/>
                </a:lnTo>
                <a:lnTo>
                  <a:pt x="404494" y="546100"/>
                </a:lnTo>
                <a:lnTo>
                  <a:pt x="406526" y="549528"/>
                </a:lnTo>
                <a:lnTo>
                  <a:pt x="413257" y="551306"/>
                </a:lnTo>
                <a:lnTo>
                  <a:pt x="416813" y="549401"/>
                </a:lnTo>
                <a:lnTo>
                  <a:pt x="417702" y="545973"/>
                </a:lnTo>
                <a:lnTo>
                  <a:pt x="423037" y="526033"/>
                </a:lnTo>
                <a:lnTo>
                  <a:pt x="426846" y="505968"/>
                </a:lnTo>
                <a:lnTo>
                  <a:pt x="429259" y="485901"/>
                </a:lnTo>
                <a:lnTo>
                  <a:pt x="430275" y="465581"/>
                </a:lnTo>
                <a:lnTo>
                  <a:pt x="429894" y="445389"/>
                </a:lnTo>
                <a:lnTo>
                  <a:pt x="425195" y="404749"/>
                </a:lnTo>
                <a:lnTo>
                  <a:pt x="415289" y="364490"/>
                </a:lnTo>
                <a:lnTo>
                  <a:pt x="400431" y="324612"/>
                </a:lnTo>
                <a:lnTo>
                  <a:pt x="380872" y="285623"/>
                </a:lnTo>
                <a:lnTo>
                  <a:pt x="356996" y="247650"/>
                </a:lnTo>
                <a:lnTo>
                  <a:pt x="328549" y="210947"/>
                </a:lnTo>
                <a:lnTo>
                  <a:pt x="296291" y="175768"/>
                </a:lnTo>
                <a:lnTo>
                  <a:pt x="260095" y="142494"/>
                </a:lnTo>
                <a:lnTo>
                  <a:pt x="220344" y="111378"/>
                </a:lnTo>
                <a:lnTo>
                  <a:pt x="177037" y="82423"/>
                </a:lnTo>
                <a:lnTo>
                  <a:pt x="130556" y="56133"/>
                </a:lnTo>
                <a:lnTo>
                  <a:pt x="81025" y="32766"/>
                </a:lnTo>
                <a:lnTo>
                  <a:pt x="73732" y="29994"/>
                </a:lnTo>
                <a:close/>
              </a:path>
              <a:path w="430530" h="551814">
                <a:moveTo>
                  <a:pt x="84581" y="0"/>
                </a:moveTo>
                <a:lnTo>
                  <a:pt x="0" y="9905"/>
                </a:lnTo>
                <a:lnTo>
                  <a:pt x="58673" y="71627"/>
                </a:lnTo>
                <a:lnTo>
                  <a:pt x="69385" y="42013"/>
                </a:lnTo>
                <a:lnTo>
                  <a:pt x="54101" y="36195"/>
                </a:lnTo>
                <a:lnTo>
                  <a:pt x="52450" y="32512"/>
                </a:lnTo>
                <a:lnTo>
                  <a:pt x="54990" y="25907"/>
                </a:lnTo>
                <a:lnTo>
                  <a:pt x="58673" y="24256"/>
                </a:lnTo>
                <a:lnTo>
                  <a:pt x="75808" y="24256"/>
                </a:lnTo>
                <a:lnTo>
                  <a:pt x="84581" y="0"/>
                </a:lnTo>
                <a:close/>
              </a:path>
              <a:path w="430530" h="551814">
                <a:moveTo>
                  <a:pt x="58673" y="24256"/>
                </a:moveTo>
                <a:lnTo>
                  <a:pt x="54990" y="25907"/>
                </a:lnTo>
                <a:lnTo>
                  <a:pt x="52450" y="32512"/>
                </a:lnTo>
                <a:lnTo>
                  <a:pt x="54101" y="36195"/>
                </a:lnTo>
                <a:lnTo>
                  <a:pt x="69385" y="42013"/>
                </a:lnTo>
                <a:lnTo>
                  <a:pt x="73732" y="29994"/>
                </a:lnTo>
                <a:lnTo>
                  <a:pt x="58673" y="24256"/>
                </a:lnTo>
                <a:close/>
              </a:path>
              <a:path w="430530" h="551814">
                <a:moveTo>
                  <a:pt x="75808" y="24256"/>
                </a:moveTo>
                <a:lnTo>
                  <a:pt x="58673" y="24256"/>
                </a:lnTo>
                <a:lnTo>
                  <a:pt x="73732" y="29994"/>
                </a:lnTo>
                <a:lnTo>
                  <a:pt x="75808" y="24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996492" y="1282953"/>
            <a:ext cx="178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872742" y="230403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999233" y="2683509"/>
            <a:ext cx="1123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440">
                <a:latin typeface="Cambria Math"/>
                <a:cs typeface="Cambria Math"/>
              </a:rPr>
              <a:t>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2011933" y="2903473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91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694433" y="2790189"/>
            <a:ext cx="1183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695">
                <a:latin typeface="Cambria Math"/>
                <a:cs typeface="Cambria Math"/>
              </a:rPr>
              <a:t> </a:t>
            </a:r>
            <a:r>
              <a:rPr dirty="0" sz="1100" spc="9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105">
                <a:latin typeface="Cambria Math"/>
                <a:cs typeface="Cambria Math"/>
              </a:rPr>
              <a:t> </a:t>
            </a:r>
            <a:r>
              <a:rPr dirty="0" baseline="-37878" sz="1650" spc="547">
                <a:latin typeface="Cambria Math"/>
                <a:cs typeface="Cambria Math"/>
              </a:rPr>
              <a:t> </a:t>
            </a:r>
            <a:r>
              <a:rPr dirty="0" baseline="-37878" sz="1650" spc="-22">
                <a:latin typeface="Cambria Math"/>
                <a:cs typeface="Cambria Math"/>
              </a:rPr>
              <a:t> </a:t>
            </a:r>
            <a:r>
              <a:rPr dirty="0" sz="1100" spc="484">
                <a:latin typeface="Cambria Math"/>
                <a:cs typeface="Cambria Math"/>
              </a:rPr>
              <a:t> </a:t>
            </a:r>
            <a:r>
              <a:rPr dirty="0" sz="1100" spc="-5">
                <a:latin typeface="Cambria Math"/>
                <a:cs typeface="Cambria Math"/>
              </a:rPr>
              <a:t>(</a:t>
            </a:r>
            <a:r>
              <a:rPr dirty="0" sz="1100" spc="35">
                <a:latin typeface="Cambria Math"/>
                <a:cs typeface="Cambria Math"/>
              </a:rPr>
              <a:t> </a:t>
            </a:r>
            <a:r>
              <a:rPr dirty="0" sz="1100">
                <a:latin typeface="Cambria Math"/>
                <a:cs typeface="Cambria Math"/>
              </a:rPr>
              <a:t>)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224528" y="1657349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30">
                <a:moveTo>
                  <a:pt x="1234186" y="0"/>
                </a:move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6"/>
                </a:lnTo>
                <a:lnTo>
                  <a:pt x="811394" y="54158"/>
                </a:lnTo>
                <a:lnTo>
                  <a:pt x="762398" y="68046"/>
                </a:lnTo>
                <a:lnTo>
                  <a:pt x="714433" y="83392"/>
                </a:lnTo>
                <a:lnTo>
                  <a:pt x="667549" y="100159"/>
                </a:lnTo>
                <a:lnTo>
                  <a:pt x="621801" y="118312"/>
                </a:lnTo>
                <a:lnTo>
                  <a:pt x="576937" y="137957"/>
                </a:lnTo>
                <a:lnTo>
                  <a:pt x="533917" y="158623"/>
                </a:lnTo>
                <a:lnTo>
                  <a:pt x="491886" y="180708"/>
                </a:lnTo>
                <a:lnTo>
                  <a:pt x="451198" y="204030"/>
                </a:lnTo>
                <a:lnTo>
                  <a:pt x="411906" y="228552"/>
                </a:lnTo>
                <a:lnTo>
                  <a:pt x="374062" y="254238"/>
                </a:lnTo>
                <a:lnTo>
                  <a:pt x="337718" y="281049"/>
                </a:lnTo>
                <a:lnTo>
                  <a:pt x="302927" y="308950"/>
                </a:lnTo>
                <a:lnTo>
                  <a:pt x="269740" y="337903"/>
                </a:lnTo>
                <a:lnTo>
                  <a:pt x="238210" y="367872"/>
                </a:lnTo>
                <a:lnTo>
                  <a:pt x="208390" y="398819"/>
                </a:lnTo>
                <a:lnTo>
                  <a:pt x="180330" y="430708"/>
                </a:lnTo>
                <a:lnTo>
                  <a:pt x="154084" y="463502"/>
                </a:lnTo>
                <a:lnTo>
                  <a:pt x="129704" y="497163"/>
                </a:lnTo>
                <a:lnTo>
                  <a:pt x="107241" y="531655"/>
                </a:lnTo>
                <a:lnTo>
                  <a:pt x="86749" y="566941"/>
                </a:lnTo>
                <a:lnTo>
                  <a:pt x="68279" y="602984"/>
                </a:lnTo>
                <a:lnTo>
                  <a:pt x="51883" y="639747"/>
                </a:lnTo>
                <a:lnTo>
                  <a:pt x="37614" y="677193"/>
                </a:lnTo>
                <a:lnTo>
                  <a:pt x="25525" y="715286"/>
                </a:lnTo>
                <a:lnTo>
                  <a:pt x="15666" y="753987"/>
                </a:lnTo>
                <a:lnTo>
                  <a:pt x="8091" y="793261"/>
                </a:lnTo>
                <a:lnTo>
                  <a:pt x="2851" y="833070"/>
                </a:lnTo>
                <a:lnTo>
                  <a:pt x="0" y="873378"/>
                </a:lnTo>
                <a:lnTo>
                  <a:pt x="68580" y="874902"/>
                </a:lnTo>
                <a:lnTo>
                  <a:pt x="71498" y="834610"/>
                </a:lnTo>
                <a:lnTo>
                  <a:pt x="76943" y="794848"/>
                </a:lnTo>
                <a:lnTo>
                  <a:pt x="84855" y="755656"/>
                </a:lnTo>
                <a:lnTo>
                  <a:pt x="95175" y="717076"/>
                </a:lnTo>
                <a:lnTo>
                  <a:pt x="107846" y="679149"/>
                </a:lnTo>
                <a:lnTo>
                  <a:pt x="122809" y="641918"/>
                </a:lnTo>
                <a:lnTo>
                  <a:pt x="140004" y="605424"/>
                </a:lnTo>
                <a:lnTo>
                  <a:pt x="159374" y="569707"/>
                </a:lnTo>
                <a:lnTo>
                  <a:pt x="180860" y="534810"/>
                </a:lnTo>
                <a:lnTo>
                  <a:pt x="204402" y="500775"/>
                </a:lnTo>
                <a:lnTo>
                  <a:pt x="229943" y="467641"/>
                </a:lnTo>
                <a:lnTo>
                  <a:pt x="257425" y="435452"/>
                </a:lnTo>
                <a:lnTo>
                  <a:pt x="286787" y="404248"/>
                </a:lnTo>
                <a:lnTo>
                  <a:pt x="317972" y="374071"/>
                </a:lnTo>
                <a:lnTo>
                  <a:pt x="350921" y="344962"/>
                </a:lnTo>
                <a:lnTo>
                  <a:pt x="385576" y="316963"/>
                </a:lnTo>
                <a:lnTo>
                  <a:pt x="421878" y="290115"/>
                </a:lnTo>
                <a:lnTo>
                  <a:pt x="459767" y="264460"/>
                </a:lnTo>
                <a:lnTo>
                  <a:pt x="499187" y="240040"/>
                </a:lnTo>
                <a:lnTo>
                  <a:pt x="540078" y="216895"/>
                </a:lnTo>
                <a:lnTo>
                  <a:pt x="582381" y="195067"/>
                </a:lnTo>
                <a:lnTo>
                  <a:pt x="626037" y="174598"/>
                </a:lnTo>
                <a:lnTo>
                  <a:pt x="670989" y="155529"/>
                </a:lnTo>
                <a:lnTo>
                  <a:pt x="717178" y="137901"/>
                </a:lnTo>
                <a:lnTo>
                  <a:pt x="764545" y="121757"/>
                </a:lnTo>
                <a:lnTo>
                  <a:pt x="813031" y="107137"/>
                </a:lnTo>
                <a:lnTo>
                  <a:pt x="862578" y="94083"/>
                </a:lnTo>
                <a:lnTo>
                  <a:pt x="913127" y="82637"/>
                </a:lnTo>
                <a:lnTo>
                  <a:pt x="964620" y="72839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7"/>
                </a:lnTo>
                <a:lnTo>
                  <a:pt x="1640562" y="50037"/>
                </a:lnTo>
                <a:lnTo>
                  <a:pt x="1607004" y="41718"/>
                </a:lnTo>
                <a:lnTo>
                  <a:pt x="1556103" y="30863"/>
                </a:lnTo>
                <a:lnTo>
                  <a:pt x="1504330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close/>
              </a:path>
              <a:path w="2468879" h="875030">
                <a:moveTo>
                  <a:pt x="1640562" y="50037"/>
                </a:moveTo>
                <a:lnTo>
                  <a:pt x="1234186" y="50037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2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1"/>
                </a:lnTo>
                <a:lnTo>
                  <a:pt x="1751193" y="137957"/>
                </a:lnTo>
                <a:lnTo>
                  <a:pt x="1797382" y="155585"/>
                </a:lnTo>
                <a:lnTo>
                  <a:pt x="1842334" y="174654"/>
                </a:lnTo>
                <a:lnTo>
                  <a:pt x="1885990" y="195122"/>
                </a:lnTo>
                <a:lnTo>
                  <a:pt x="1928293" y="216949"/>
                </a:lnTo>
                <a:lnTo>
                  <a:pt x="1969184" y="240092"/>
                </a:lnTo>
                <a:lnTo>
                  <a:pt x="2008604" y="264510"/>
                </a:lnTo>
                <a:lnTo>
                  <a:pt x="2046493" y="290163"/>
                </a:lnTo>
                <a:lnTo>
                  <a:pt x="2082795" y="317007"/>
                </a:lnTo>
                <a:lnTo>
                  <a:pt x="2117450" y="345003"/>
                </a:lnTo>
                <a:lnTo>
                  <a:pt x="2150399" y="374109"/>
                </a:lnTo>
                <a:lnTo>
                  <a:pt x="2181584" y="404282"/>
                </a:lnTo>
                <a:lnTo>
                  <a:pt x="2210946" y="435482"/>
                </a:lnTo>
                <a:lnTo>
                  <a:pt x="2238428" y="467668"/>
                </a:lnTo>
                <a:lnTo>
                  <a:pt x="2263969" y="500798"/>
                </a:lnTo>
                <a:lnTo>
                  <a:pt x="2287511" y="534830"/>
                </a:lnTo>
                <a:lnTo>
                  <a:pt x="2308997" y="569723"/>
                </a:lnTo>
                <a:lnTo>
                  <a:pt x="2328367" y="605437"/>
                </a:lnTo>
                <a:lnTo>
                  <a:pt x="2345562" y="641928"/>
                </a:lnTo>
                <a:lnTo>
                  <a:pt x="2360525" y="679156"/>
                </a:lnTo>
                <a:lnTo>
                  <a:pt x="2373196" y="717080"/>
                </a:lnTo>
                <a:lnTo>
                  <a:pt x="2383516" y="755658"/>
                </a:lnTo>
                <a:lnTo>
                  <a:pt x="2391428" y="794849"/>
                </a:lnTo>
                <a:lnTo>
                  <a:pt x="2396873" y="834611"/>
                </a:lnTo>
                <a:lnTo>
                  <a:pt x="2399792" y="874902"/>
                </a:lnTo>
                <a:lnTo>
                  <a:pt x="2468499" y="873378"/>
                </a:lnTo>
                <a:lnTo>
                  <a:pt x="2465636" y="833070"/>
                </a:lnTo>
                <a:lnTo>
                  <a:pt x="2460387" y="793260"/>
                </a:lnTo>
                <a:lnTo>
                  <a:pt x="2452803" y="753985"/>
                </a:lnTo>
                <a:lnTo>
                  <a:pt x="2442936" y="715282"/>
                </a:lnTo>
                <a:lnTo>
                  <a:pt x="2430838" y="677187"/>
                </a:lnTo>
                <a:lnTo>
                  <a:pt x="2416561" y="639738"/>
                </a:lnTo>
                <a:lnTo>
                  <a:pt x="2400159" y="602973"/>
                </a:lnTo>
                <a:lnTo>
                  <a:pt x="2381682" y="566927"/>
                </a:lnTo>
                <a:lnTo>
                  <a:pt x="2361183" y="531637"/>
                </a:lnTo>
                <a:lnTo>
                  <a:pt x="2338715" y="497142"/>
                </a:lnTo>
                <a:lnTo>
                  <a:pt x="2314330" y="463477"/>
                </a:lnTo>
                <a:lnTo>
                  <a:pt x="2288079" y="430680"/>
                </a:lnTo>
                <a:lnTo>
                  <a:pt x="2260014" y="398788"/>
                </a:lnTo>
                <a:lnTo>
                  <a:pt x="2230189" y="367837"/>
                </a:lnTo>
                <a:lnTo>
                  <a:pt x="2198656" y="337865"/>
                </a:lnTo>
                <a:lnTo>
                  <a:pt x="2165466" y="308908"/>
                </a:lnTo>
                <a:lnTo>
                  <a:pt x="2130671" y="281004"/>
                </a:lnTo>
                <a:lnTo>
                  <a:pt x="2094325" y="254190"/>
                </a:lnTo>
                <a:lnTo>
                  <a:pt x="2056478" y="228502"/>
                </a:lnTo>
                <a:lnTo>
                  <a:pt x="2017184" y="203978"/>
                </a:lnTo>
                <a:lnTo>
                  <a:pt x="1976495" y="180654"/>
                </a:lnTo>
                <a:lnTo>
                  <a:pt x="1934462" y="158568"/>
                </a:lnTo>
                <a:lnTo>
                  <a:pt x="1891138" y="137756"/>
                </a:lnTo>
                <a:lnTo>
                  <a:pt x="1846575" y="118255"/>
                </a:lnTo>
                <a:lnTo>
                  <a:pt x="1800825" y="100103"/>
                </a:lnTo>
                <a:lnTo>
                  <a:pt x="1753941" y="83336"/>
                </a:lnTo>
                <a:lnTo>
                  <a:pt x="1705975" y="67992"/>
                </a:lnTo>
                <a:lnTo>
                  <a:pt x="1656978" y="54107"/>
                </a:lnTo>
                <a:lnTo>
                  <a:pt x="1640562" y="5003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224528" y="1657349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30">
                <a:moveTo>
                  <a:pt x="68580" y="874902"/>
                </a:moveTo>
                <a:lnTo>
                  <a:pt x="71498" y="834610"/>
                </a:lnTo>
                <a:lnTo>
                  <a:pt x="76943" y="794848"/>
                </a:lnTo>
                <a:lnTo>
                  <a:pt x="84855" y="755656"/>
                </a:lnTo>
                <a:lnTo>
                  <a:pt x="95175" y="717076"/>
                </a:lnTo>
                <a:lnTo>
                  <a:pt x="107846" y="679149"/>
                </a:lnTo>
                <a:lnTo>
                  <a:pt x="122809" y="641918"/>
                </a:lnTo>
                <a:lnTo>
                  <a:pt x="140004" y="605424"/>
                </a:lnTo>
                <a:lnTo>
                  <a:pt x="159374" y="569707"/>
                </a:lnTo>
                <a:lnTo>
                  <a:pt x="180860" y="534810"/>
                </a:lnTo>
                <a:lnTo>
                  <a:pt x="204402" y="500775"/>
                </a:lnTo>
                <a:lnTo>
                  <a:pt x="229943" y="467641"/>
                </a:lnTo>
                <a:lnTo>
                  <a:pt x="257425" y="435452"/>
                </a:lnTo>
                <a:lnTo>
                  <a:pt x="286787" y="404248"/>
                </a:lnTo>
                <a:lnTo>
                  <a:pt x="317972" y="374071"/>
                </a:lnTo>
                <a:lnTo>
                  <a:pt x="350921" y="344962"/>
                </a:lnTo>
                <a:lnTo>
                  <a:pt x="385576" y="316963"/>
                </a:lnTo>
                <a:lnTo>
                  <a:pt x="421878" y="290115"/>
                </a:lnTo>
                <a:lnTo>
                  <a:pt x="459767" y="264460"/>
                </a:lnTo>
                <a:lnTo>
                  <a:pt x="499187" y="240040"/>
                </a:lnTo>
                <a:lnTo>
                  <a:pt x="540078" y="216895"/>
                </a:lnTo>
                <a:lnTo>
                  <a:pt x="582381" y="195067"/>
                </a:lnTo>
                <a:lnTo>
                  <a:pt x="626037" y="174598"/>
                </a:lnTo>
                <a:lnTo>
                  <a:pt x="670989" y="155529"/>
                </a:lnTo>
                <a:lnTo>
                  <a:pt x="717178" y="137901"/>
                </a:lnTo>
                <a:lnTo>
                  <a:pt x="764545" y="121757"/>
                </a:lnTo>
                <a:lnTo>
                  <a:pt x="813031" y="107137"/>
                </a:lnTo>
                <a:lnTo>
                  <a:pt x="862578" y="94083"/>
                </a:lnTo>
                <a:lnTo>
                  <a:pt x="913127" y="82637"/>
                </a:lnTo>
                <a:lnTo>
                  <a:pt x="964620" y="72839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7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2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1"/>
                </a:lnTo>
                <a:lnTo>
                  <a:pt x="1751193" y="137957"/>
                </a:lnTo>
                <a:lnTo>
                  <a:pt x="1797382" y="155585"/>
                </a:lnTo>
                <a:lnTo>
                  <a:pt x="1842334" y="174654"/>
                </a:lnTo>
                <a:lnTo>
                  <a:pt x="1885990" y="195122"/>
                </a:lnTo>
                <a:lnTo>
                  <a:pt x="1928293" y="216949"/>
                </a:lnTo>
                <a:lnTo>
                  <a:pt x="1969184" y="240092"/>
                </a:lnTo>
                <a:lnTo>
                  <a:pt x="2008604" y="264510"/>
                </a:lnTo>
                <a:lnTo>
                  <a:pt x="2046493" y="290163"/>
                </a:lnTo>
                <a:lnTo>
                  <a:pt x="2082795" y="317007"/>
                </a:lnTo>
                <a:lnTo>
                  <a:pt x="2117450" y="345003"/>
                </a:lnTo>
                <a:lnTo>
                  <a:pt x="2150399" y="374109"/>
                </a:lnTo>
                <a:lnTo>
                  <a:pt x="2181584" y="404282"/>
                </a:lnTo>
                <a:lnTo>
                  <a:pt x="2210946" y="435482"/>
                </a:lnTo>
                <a:lnTo>
                  <a:pt x="2238428" y="467668"/>
                </a:lnTo>
                <a:lnTo>
                  <a:pt x="2263969" y="500798"/>
                </a:lnTo>
                <a:lnTo>
                  <a:pt x="2287511" y="534830"/>
                </a:lnTo>
                <a:lnTo>
                  <a:pt x="2308997" y="569723"/>
                </a:lnTo>
                <a:lnTo>
                  <a:pt x="2328367" y="605437"/>
                </a:lnTo>
                <a:lnTo>
                  <a:pt x="2345562" y="641928"/>
                </a:lnTo>
                <a:lnTo>
                  <a:pt x="2360525" y="679156"/>
                </a:lnTo>
                <a:lnTo>
                  <a:pt x="2373196" y="717080"/>
                </a:lnTo>
                <a:lnTo>
                  <a:pt x="2383516" y="755658"/>
                </a:lnTo>
                <a:lnTo>
                  <a:pt x="2391428" y="794849"/>
                </a:lnTo>
                <a:lnTo>
                  <a:pt x="2396873" y="834611"/>
                </a:lnTo>
                <a:lnTo>
                  <a:pt x="2399792" y="874902"/>
                </a:lnTo>
                <a:lnTo>
                  <a:pt x="2468499" y="873378"/>
                </a:lnTo>
                <a:lnTo>
                  <a:pt x="2465636" y="833070"/>
                </a:lnTo>
                <a:lnTo>
                  <a:pt x="2460387" y="793260"/>
                </a:lnTo>
                <a:lnTo>
                  <a:pt x="2452803" y="753985"/>
                </a:lnTo>
                <a:lnTo>
                  <a:pt x="2442936" y="715282"/>
                </a:lnTo>
                <a:lnTo>
                  <a:pt x="2430838" y="677187"/>
                </a:lnTo>
                <a:lnTo>
                  <a:pt x="2416561" y="639738"/>
                </a:lnTo>
                <a:lnTo>
                  <a:pt x="2400159" y="602973"/>
                </a:lnTo>
                <a:lnTo>
                  <a:pt x="2381682" y="566927"/>
                </a:lnTo>
                <a:lnTo>
                  <a:pt x="2361183" y="531637"/>
                </a:lnTo>
                <a:lnTo>
                  <a:pt x="2338715" y="497142"/>
                </a:lnTo>
                <a:lnTo>
                  <a:pt x="2314330" y="463477"/>
                </a:lnTo>
                <a:lnTo>
                  <a:pt x="2288079" y="430680"/>
                </a:lnTo>
                <a:lnTo>
                  <a:pt x="2260014" y="398788"/>
                </a:lnTo>
                <a:lnTo>
                  <a:pt x="2230189" y="367837"/>
                </a:lnTo>
                <a:lnTo>
                  <a:pt x="2198656" y="337865"/>
                </a:lnTo>
                <a:lnTo>
                  <a:pt x="2165466" y="308908"/>
                </a:lnTo>
                <a:lnTo>
                  <a:pt x="2130671" y="281004"/>
                </a:lnTo>
                <a:lnTo>
                  <a:pt x="2094325" y="254190"/>
                </a:lnTo>
                <a:lnTo>
                  <a:pt x="2056478" y="228502"/>
                </a:lnTo>
                <a:lnTo>
                  <a:pt x="2017184" y="203978"/>
                </a:lnTo>
                <a:lnTo>
                  <a:pt x="1976495" y="180654"/>
                </a:lnTo>
                <a:lnTo>
                  <a:pt x="1934462" y="158568"/>
                </a:lnTo>
                <a:lnTo>
                  <a:pt x="1891138" y="137756"/>
                </a:lnTo>
                <a:lnTo>
                  <a:pt x="1846575" y="118255"/>
                </a:lnTo>
                <a:lnTo>
                  <a:pt x="1800825" y="100103"/>
                </a:lnTo>
                <a:lnTo>
                  <a:pt x="1753941" y="83336"/>
                </a:lnTo>
                <a:lnTo>
                  <a:pt x="1705975" y="67992"/>
                </a:lnTo>
                <a:lnTo>
                  <a:pt x="1656978" y="54107"/>
                </a:lnTo>
                <a:lnTo>
                  <a:pt x="1607004" y="41718"/>
                </a:lnTo>
                <a:lnTo>
                  <a:pt x="1556103" y="30863"/>
                </a:lnTo>
                <a:lnTo>
                  <a:pt x="1504330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6"/>
                </a:lnTo>
                <a:lnTo>
                  <a:pt x="811394" y="54158"/>
                </a:lnTo>
                <a:lnTo>
                  <a:pt x="762398" y="68046"/>
                </a:lnTo>
                <a:lnTo>
                  <a:pt x="714433" y="83392"/>
                </a:lnTo>
                <a:lnTo>
                  <a:pt x="667549" y="100159"/>
                </a:lnTo>
                <a:lnTo>
                  <a:pt x="621801" y="118312"/>
                </a:lnTo>
                <a:lnTo>
                  <a:pt x="577239" y="137812"/>
                </a:lnTo>
                <a:lnTo>
                  <a:pt x="533917" y="158623"/>
                </a:lnTo>
                <a:lnTo>
                  <a:pt x="491886" y="180708"/>
                </a:lnTo>
                <a:lnTo>
                  <a:pt x="451198" y="204030"/>
                </a:lnTo>
                <a:lnTo>
                  <a:pt x="411906" y="228552"/>
                </a:lnTo>
                <a:lnTo>
                  <a:pt x="374062" y="254238"/>
                </a:lnTo>
                <a:lnTo>
                  <a:pt x="337718" y="281049"/>
                </a:lnTo>
                <a:lnTo>
                  <a:pt x="302927" y="308950"/>
                </a:lnTo>
                <a:lnTo>
                  <a:pt x="269740" y="337903"/>
                </a:lnTo>
                <a:lnTo>
                  <a:pt x="238210" y="367872"/>
                </a:lnTo>
                <a:lnTo>
                  <a:pt x="208390" y="398819"/>
                </a:lnTo>
                <a:lnTo>
                  <a:pt x="180330" y="430708"/>
                </a:lnTo>
                <a:lnTo>
                  <a:pt x="154084" y="463502"/>
                </a:lnTo>
                <a:lnTo>
                  <a:pt x="129704" y="497163"/>
                </a:lnTo>
                <a:lnTo>
                  <a:pt x="107241" y="531655"/>
                </a:lnTo>
                <a:lnTo>
                  <a:pt x="86749" y="566941"/>
                </a:lnTo>
                <a:lnTo>
                  <a:pt x="68279" y="602984"/>
                </a:lnTo>
                <a:lnTo>
                  <a:pt x="51883" y="639747"/>
                </a:lnTo>
                <a:lnTo>
                  <a:pt x="37614" y="677193"/>
                </a:lnTo>
                <a:lnTo>
                  <a:pt x="25525" y="715286"/>
                </a:lnTo>
                <a:lnTo>
                  <a:pt x="15666" y="753987"/>
                </a:lnTo>
                <a:lnTo>
                  <a:pt x="8091" y="793261"/>
                </a:lnTo>
                <a:lnTo>
                  <a:pt x="2851" y="833071"/>
                </a:lnTo>
                <a:lnTo>
                  <a:pt x="0" y="873378"/>
                </a:lnTo>
                <a:lnTo>
                  <a:pt x="68580" y="874902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143375" y="2514599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5"/>
                </a:lnTo>
                <a:lnTo>
                  <a:pt x="257175" y="142875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143375" y="2514599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5"/>
                </a:lnTo>
                <a:lnTo>
                  <a:pt x="257175" y="142875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985895" y="2657474"/>
            <a:ext cx="564514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985895" y="2657474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4" h="90805">
                <a:moveTo>
                  <a:pt x="0" y="90804"/>
                </a:moveTo>
                <a:lnTo>
                  <a:pt x="564514" y="90804"/>
                </a:lnTo>
                <a:lnTo>
                  <a:pt x="56451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522084" y="2524124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524" y="0"/>
                </a:moveTo>
                <a:lnTo>
                  <a:pt x="78491" y="5617"/>
                </a:lnTo>
                <a:lnTo>
                  <a:pt x="37639" y="20939"/>
                </a:lnTo>
                <a:lnTo>
                  <a:pt x="10098" y="43666"/>
                </a:lnTo>
                <a:lnTo>
                  <a:pt x="0" y="71500"/>
                </a:lnTo>
                <a:lnTo>
                  <a:pt x="10098" y="99262"/>
                </a:lnTo>
                <a:lnTo>
                  <a:pt x="37639" y="121951"/>
                </a:lnTo>
                <a:lnTo>
                  <a:pt x="78491" y="137259"/>
                </a:lnTo>
                <a:lnTo>
                  <a:pt x="128524" y="142875"/>
                </a:lnTo>
                <a:lnTo>
                  <a:pt x="178629" y="137259"/>
                </a:lnTo>
                <a:lnTo>
                  <a:pt x="219519" y="121951"/>
                </a:lnTo>
                <a:lnTo>
                  <a:pt x="247074" y="99262"/>
                </a:lnTo>
                <a:lnTo>
                  <a:pt x="257175" y="71500"/>
                </a:lnTo>
                <a:lnTo>
                  <a:pt x="247074" y="43666"/>
                </a:lnTo>
                <a:lnTo>
                  <a:pt x="219519" y="20939"/>
                </a:lnTo>
                <a:lnTo>
                  <a:pt x="178629" y="5617"/>
                </a:lnTo>
                <a:lnTo>
                  <a:pt x="12852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522084" y="2524124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524" y="0"/>
                </a:moveTo>
                <a:lnTo>
                  <a:pt x="78491" y="5617"/>
                </a:lnTo>
                <a:lnTo>
                  <a:pt x="37639" y="20939"/>
                </a:lnTo>
                <a:lnTo>
                  <a:pt x="10098" y="43666"/>
                </a:lnTo>
                <a:lnTo>
                  <a:pt x="0" y="71500"/>
                </a:lnTo>
                <a:lnTo>
                  <a:pt x="10098" y="99262"/>
                </a:lnTo>
                <a:lnTo>
                  <a:pt x="37639" y="121951"/>
                </a:lnTo>
                <a:lnTo>
                  <a:pt x="78491" y="137259"/>
                </a:lnTo>
                <a:lnTo>
                  <a:pt x="128524" y="142875"/>
                </a:lnTo>
                <a:lnTo>
                  <a:pt x="178629" y="137259"/>
                </a:lnTo>
                <a:lnTo>
                  <a:pt x="219519" y="121951"/>
                </a:lnTo>
                <a:lnTo>
                  <a:pt x="247074" y="99262"/>
                </a:lnTo>
                <a:lnTo>
                  <a:pt x="257175" y="71500"/>
                </a:lnTo>
                <a:lnTo>
                  <a:pt x="247074" y="43666"/>
                </a:lnTo>
                <a:lnTo>
                  <a:pt x="219519" y="20939"/>
                </a:lnTo>
                <a:lnTo>
                  <a:pt x="178629" y="5617"/>
                </a:lnTo>
                <a:lnTo>
                  <a:pt x="12852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364604" y="2666999"/>
            <a:ext cx="56451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364604" y="2666999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5" h="90805">
                <a:moveTo>
                  <a:pt x="0" y="90804"/>
                </a:moveTo>
                <a:lnTo>
                  <a:pt x="564515" y="90804"/>
                </a:lnTo>
                <a:lnTo>
                  <a:pt x="56451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455284" y="1657349"/>
            <a:ext cx="0" cy="866775"/>
          </a:xfrm>
          <a:custGeom>
            <a:avLst/>
            <a:gdLst/>
            <a:ahLst/>
            <a:cxnLst/>
            <a:rect l="l" t="t" r="r" b="b"/>
            <a:pathLst>
              <a:path w="0" h="866775">
                <a:moveTo>
                  <a:pt x="0" y="0"/>
                </a:moveTo>
                <a:lnTo>
                  <a:pt x="0" y="8667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271645" y="2524124"/>
            <a:ext cx="1183640" cy="0"/>
          </a:xfrm>
          <a:custGeom>
            <a:avLst/>
            <a:gdLst/>
            <a:ahLst/>
            <a:cxnLst/>
            <a:rect l="l" t="t" r="r" b="b"/>
            <a:pathLst>
              <a:path w="1183639" h="0">
                <a:moveTo>
                  <a:pt x="0" y="0"/>
                </a:moveTo>
                <a:lnTo>
                  <a:pt x="11836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814570" y="1883409"/>
            <a:ext cx="640715" cy="640715"/>
          </a:xfrm>
          <a:custGeom>
            <a:avLst/>
            <a:gdLst/>
            <a:ahLst/>
            <a:cxnLst/>
            <a:rect l="l" t="t" r="r" b="b"/>
            <a:pathLst>
              <a:path w="640714" h="640714">
                <a:moveTo>
                  <a:pt x="640714" y="64071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619625" y="1499361"/>
            <a:ext cx="430530" cy="551815"/>
          </a:xfrm>
          <a:custGeom>
            <a:avLst/>
            <a:gdLst/>
            <a:ahLst/>
            <a:cxnLst/>
            <a:rect l="l" t="t" r="r" b="b"/>
            <a:pathLst>
              <a:path w="430529" h="551814">
                <a:moveTo>
                  <a:pt x="73732" y="29994"/>
                </a:moveTo>
                <a:lnTo>
                  <a:pt x="69384" y="42017"/>
                </a:lnTo>
                <a:lnTo>
                  <a:pt x="76453" y="44703"/>
                </a:lnTo>
                <a:lnTo>
                  <a:pt x="101091" y="55625"/>
                </a:lnTo>
                <a:lnTo>
                  <a:pt x="148209" y="80137"/>
                </a:lnTo>
                <a:lnTo>
                  <a:pt x="192277" y="107188"/>
                </a:lnTo>
                <a:lnTo>
                  <a:pt x="233045" y="136778"/>
                </a:lnTo>
                <a:lnTo>
                  <a:pt x="270255" y="168401"/>
                </a:lnTo>
                <a:lnTo>
                  <a:pt x="303784" y="201929"/>
                </a:lnTo>
                <a:lnTo>
                  <a:pt x="333375" y="237108"/>
                </a:lnTo>
                <a:lnTo>
                  <a:pt x="358901" y="273557"/>
                </a:lnTo>
                <a:lnTo>
                  <a:pt x="380111" y="311023"/>
                </a:lnTo>
                <a:lnTo>
                  <a:pt x="396621" y="349250"/>
                </a:lnTo>
                <a:lnTo>
                  <a:pt x="408559" y="387985"/>
                </a:lnTo>
                <a:lnTo>
                  <a:pt x="415544" y="426974"/>
                </a:lnTo>
                <a:lnTo>
                  <a:pt x="417575" y="465836"/>
                </a:lnTo>
                <a:lnTo>
                  <a:pt x="416560" y="485267"/>
                </a:lnTo>
                <a:lnTo>
                  <a:pt x="414274" y="504571"/>
                </a:lnTo>
                <a:lnTo>
                  <a:pt x="410463" y="523621"/>
                </a:lnTo>
                <a:lnTo>
                  <a:pt x="405384" y="542671"/>
                </a:lnTo>
                <a:lnTo>
                  <a:pt x="404495" y="546100"/>
                </a:lnTo>
                <a:lnTo>
                  <a:pt x="406526" y="549528"/>
                </a:lnTo>
                <a:lnTo>
                  <a:pt x="413385" y="551306"/>
                </a:lnTo>
                <a:lnTo>
                  <a:pt x="416813" y="549275"/>
                </a:lnTo>
                <a:lnTo>
                  <a:pt x="426847" y="505968"/>
                </a:lnTo>
                <a:lnTo>
                  <a:pt x="430149" y="465708"/>
                </a:lnTo>
                <a:lnTo>
                  <a:pt x="429895" y="445389"/>
                </a:lnTo>
                <a:lnTo>
                  <a:pt x="425069" y="404749"/>
                </a:lnTo>
                <a:lnTo>
                  <a:pt x="415163" y="364490"/>
                </a:lnTo>
                <a:lnTo>
                  <a:pt x="400430" y="324612"/>
                </a:lnTo>
                <a:lnTo>
                  <a:pt x="380873" y="285623"/>
                </a:lnTo>
                <a:lnTo>
                  <a:pt x="356870" y="247650"/>
                </a:lnTo>
                <a:lnTo>
                  <a:pt x="328675" y="210947"/>
                </a:lnTo>
                <a:lnTo>
                  <a:pt x="296290" y="175768"/>
                </a:lnTo>
                <a:lnTo>
                  <a:pt x="260096" y="142494"/>
                </a:lnTo>
                <a:lnTo>
                  <a:pt x="220345" y="111378"/>
                </a:lnTo>
                <a:lnTo>
                  <a:pt x="177037" y="82423"/>
                </a:lnTo>
                <a:lnTo>
                  <a:pt x="130683" y="56133"/>
                </a:lnTo>
                <a:lnTo>
                  <a:pt x="81025" y="32766"/>
                </a:lnTo>
                <a:lnTo>
                  <a:pt x="73732" y="29994"/>
                </a:lnTo>
                <a:close/>
              </a:path>
              <a:path w="430529" h="551814">
                <a:moveTo>
                  <a:pt x="84582" y="0"/>
                </a:moveTo>
                <a:lnTo>
                  <a:pt x="0" y="9905"/>
                </a:lnTo>
                <a:lnTo>
                  <a:pt x="58674" y="71627"/>
                </a:lnTo>
                <a:lnTo>
                  <a:pt x="69384" y="42017"/>
                </a:lnTo>
                <a:lnTo>
                  <a:pt x="57403" y="37465"/>
                </a:lnTo>
                <a:lnTo>
                  <a:pt x="54228" y="36195"/>
                </a:lnTo>
                <a:lnTo>
                  <a:pt x="52577" y="32512"/>
                </a:lnTo>
                <a:lnTo>
                  <a:pt x="53721" y="29210"/>
                </a:lnTo>
                <a:lnTo>
                  <a:pt x="54990" y="25907"/>
                </a:lnTo>
                <a:lnTo>
                  <a:pt x="58674" y="24256"/>
                </a:lnTo>
                <a:lnTo>
                  <a:pt x="75808" y="24256"/>
                </a:lnTo>
                <a:lnTo>
                  <a:pt x="84582" y="0"/>
                </a:lnTo>
                <a:close/>
              </a:path>
              <a:path w="430529" h="551814">
                <a:moveTo>
                  <a:pt x="58674" y="24256"/>
                </a:moveTo>
                <a:lnTo>
                  <a:pt x="54990" y="25907"/>
                </a:lnTo>
                <a:lnTo>
                  <a:pt x="53721" y="29210"/>
                </a:lnTo>
                <a:lnTo>
                  <a:pt x="52577" y="32512"/>
                </a:lnTo>
                <a:lnTo>
                  <a:pt x="54228" y="36195"/>
                </a:lnTo>
                <a:lnTo>
                  <a:pt x="57403" y="37465"/>
                </a:lnTo>
                <a:lnTo>
                  <a:pt x="69384" y="42017"/>
                </a:lnTo>
                <a:lnTo>
                  <a:pt x="73732" y="29994"/>
                </a:lnTo>
                <a:lnTo>
                  <a:pt x="58674" y="24256"/>
                </a:lnTo>
                <a:close/>
              </a:path>
              <a:path w="430529" h="551814">
                <a:moveTo>
                  <a:pt x="75808" y="24256"/>
                </a:moveTo>
                <a:lnTo>
                  <a:pt x="58674" y="24256"/>
                </a:lnTo>
                <a:lnTo>
                  <a:pt x="73732" y="29994"/>
                </a:lnTo>
                <a:lnTo>
                  <a:pt x="75808" y="242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4304157" y="1282953"/>
            <a:ext cx="168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172836" y="230403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191125" y="2706369"/>
            <a:ext cx="7905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680">
                <a:latin typeface="Cambria Math"/>
                <a:cs typeface="Cambria Math"/>
              </a:rPr>
              <a:t> </a:t>
            </a:r>
            <a:r>
              <a:rPr dirty="0" sz="1100" spc="8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60">
                <a:latin typeface="Cambria Math"/>
                <a:cs typeface="Cambria Math"/>
              </a:rPr>
              <a:t> </a:t>
            </a:r>
            <a:r>
              <a:rPr dirty="0" sz="1100" spc="585">
                <a:latin typeface="Cambria Math"/>
                <a:cs typeface="Cambria Math"/>
              </a:rPr>
              <a:t> </a:t>
            </a:r>
            <a:r>
              <a:rPr dirty="0" sz="1100" spc="459">
                <a:latin typeface="Cambria Math"/>
                <a:cs typeface="Cambria Math"/>
              </a:rPr>
              <a:t> </a:t>
            </a:r>
            <a:r>
              <a:rPr dirty="0" sz="1100" spc="254">
                <a:latin typeface="Cambria Math"/>
                <a:cs typeface="Cambria Math"/>
              </a:rPr>
              <a:t> </a:t>
            </a:r>
            <a:r>
              <a:rPr dirty="0" sz="1100" spc="290">
                <a:latin typeface="Cambria Math"/>
                <a:cs typeface="Cambria Math"/>
              </a:rPr>
              <a:t>   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763009" y="2486024"/>
            <a:ext cx="380365" cy="76200"/>
          </a:xfrm>
          <a:custGeom>
            <a:avLst/>
            <a:gdLst/>
            <a:ahLst/>
            <a:cxnLst/>
            <a:rect l="l" t="t" r="r" b="b"/>
            <a:pathLst>
              <a:path w="380364" h="76200">
                <a:moveTo>
                  <a:pt x="304164" y="0"/>
                </a:moveTo>
                <a:lnTo>
                  <a:pt x="304164" y="76200"/>
                </a:lnTo>
                <a:lnTo>
                  <a:pt x="367664" y="44450"/>
                </a:lnTo>
                <a:lnTo>
                  <a:pt x="320420" y="44450"/>
                </a:lnTo>
                <a:lnTo>
                  <a:pt x="323214" y="41655"/>
                </a:lnTo>
                <a:lnTo>
                  <a:pt x="323214" y="34543"/>
                </a:lnTo>
                <a:lnTo>
                  <a:pt x="320420" y="31750"/>
                </a:lnTo>
                <a:lnTo>
                  <a:pt x="367664" y="31750"/>
                </a:lnTo>
                <a:lnTo>
                  <a:pt x="304164" y="0"/>
                </a:lnTo>
                <a:close/>
              </a:path>
              <a:path w="380364" h="76200">
                <a:moveTo>
                  <a:pt x="304164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304164" y="44450"/>
                </a:lnTo>
                <a:lnTo>
                  <a:pt x="304164" y="31750"/>
                </a:lnTo>
                <a:close/>
              </a:path>
              <a:path w="380364" h="76200">
                <a:moveTo>
                  <a:pt x="367664" y="31750"/>
                </a:moveTo>
                <a:lnTo>
                  <a:pt x="320420" y="31750"/>
                </a:lnTo>
                <a:lnTo>
                  <a:pt x="323214" y="34543"/>
                </a:lnTo>
                <a:lnTo>
                  <a:pt x="323214" y="41655"/>
                </a:lnTo>
                <a:lnTo>
                  <a:pt x="320420" y="44450"/>
                </a:lnTo>
                <a:lnTo>
                  <a:pt x="367664" y="44450"/>
                </a:lnTo>
                <a:lnTo>
                  <a:pt x="380364" y="38100"/>
                </a:lnTo>
                <a:lnTo>
                  <a:pt x="36766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779259" y="2486024"/>
            <a:ext cx="380365" cy="76200"/>
          </a:xfrm>
          <a:custGeom>
            <a:avLst/>
            <a:gdLst/>
            <a:ahLst/>
            <a:cxnLst/>
            <a:rect l="l" t="t" r="r" b="b"/>
            <a:pathLst>
              <a:path w="38036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80365" h="76200">
                <a:moveTo>
                  <a:pt x="76200" y="31750"/>
                </a:moveTo>
                <a:lnTo>
                  <a:pt x="5994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80365" h="76200">
                <a:moveTo>
                  <a:pt x="37757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77571" y="44450"/>
                </a:lnTo>
                <a:lnTo>
                  <a:pt x="380365" y="41655"/>
                </a:lnTo>
                <a:lnTo>
                  <a:pt x="380365" y="34543"/>
                </a:lnTo>
                <a:lnTo>
                  <a:pt x="37757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3971925" y="228269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6880097" y="228269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3903217" y="7343775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29">
                <a:moveTo>
                  <a:pt x="1234186" y="0"/>
                </a:move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6"/>
                </a:lnTo>
                <a:lnTo>
                  <a:pt x="811394" y="54158"/>
                </a:lnTo>
                <a:lnTo>
                  <a:pt x="762398" y="68046"/>
                </a:lnTo>
                <a:lnTo>
                  <a:pt x="714433" y="83392"/>
                </a:lnTo>
                <a:lnTo>
                  <a:pt x="667549" y="100159"/>
                </a:lnTo>
                <a:lnTo>
                  <a:pt x="621801" y="118312"/>
                </a:lnTo>
                <a:lnTo>
                  <a:pt x="576937" y="137957"/>
                </a:lnTo>
                <a:lnTo>
                  <a:pt x="533917" y="158623"/>
                </a:lnTo>
                <a:lnTo>
                  <a:pt x="491886" y="180708"/>
                </a:lnTo>
                <a:lnTo>
                  <a:pt x="451198" y="204030"/>
                </a:lnTo>
                <a:lnTo>
                  <a:pt x="411906" y="228552"/>
                </a:lnTo>
                <a:lnTo>
                  <a:pt x="374062" y="254238"/>
                </a:lnTo>
                <a:lnTo>
                  <a:pt x="337718" y="281049"/>
                </a:lnTo>
                <a:lnTo>
                  <a:pt x="302927" y="308950"/>
                </a:lnTo>
                <a:lnTo>
                  <a:pt x="269740" y="337903"/>
                </a:lnTo>
                <a:lnTo>
                  <a:pt x="238210" y="367872"/>
                </a:lnTo>
                <a:lnTo>
                  <a:pt x="208390" y="398819"/>
                </a:lnTo>
                <a:lnTo>
                  <a:pt x="180330" y="430708"/>
                </a:lnTo>
                <a:lnTo>
                  <a:pt x="154084" y="463502"/>
                </a:lnTo>
                <a:lnTo>
                  <a:pt x="129704" y="497163"/>
                </a:lnTo>
                <a:lnTo>
                  <a:pt x="107241" y="531655"/>
                </a:lnTo>
                <a:lnTo>
                  <a:pt x="86749" y="566941"/>
                </a:lnTo>
                <a:lnTo>
                  <a:pt x="68279" y="602984"/>
                </a:lnTo>
                <a:lnTo>
                  <a:pt x="51883" y="639747"/>
                </a:lnTo>
                <a:lnTo>
                  <a:pt x="37614" y="677193"/>
                </a:lnTo>
                <a:lnTo>
                  <a:pt x="25525" y="715286"/>
                </a:lnTo>
                <a:lnTo>
                  <a:pt x="15666" y="753987"/>
                </a:lnTo>
                <a:lnTo>
                  <a:pt x="8091" y="793261"/>
                </a:lnTo>
                <a:lnTo>
                  <a:pt x="2851" y="833070"/>
                </a:lnTo>
                <a:lnTo>
                  <a:pt x="0" y="873379"/>
                </a:lnTo>
                <a:lnTo>
                  <a:pt x="68580" y="874903"/>
                </a:lnTo>
                <a:lnTo>
                  <a:pt x="71498" y="834610"/>
                </a:lnTo>
                <a:lnTo>
                  <a:pt x="76943" y="794848"/>
                </a:lnTo>
                <a:lnTo>
                  <a:pt x="84855" y="755656"/>
                </a:lnTo>
                <a:lnTo>
                  <a:pt x="95175" y="717076"/>
                </a:lnTo>
                <a:lnTo>
                  <a:pt x="107846" y="679149"/>
                </a:lnTo>
                <a:lnTo>
                  <a:pt x="122809" y="641918"/>
                </a:lnTo>
                <a:lnTo>
                  <a:pt x="140004" y="605424"/>
                </a:lnTo>
                <a:lnTo>
                  <a:pt x="159374" y="569707"/>
                </a:lnTo>
                <a:lnTo>
                  <a:pt x="180860" y="534810"/>
                </a:lnTo>
                <a:lnTo>
                  <a:pt x="204402" y="500775"/>
                </a:lnTo>
                <a:lnTo>
                  <a:pt x="229943" y="467641"/>
                </a:lnTo>
                <a:lnTo>
                  <a:pt x="257425" y="435452"/>
                </a:lnTo>
                <a:lnTo>
                  <a:pt x="286787" y="404248"/>
                </a:lnTo>
                <a:lnTo>
                  <a:pt x="317972" y="374071"/>
                </a:lnTo>
                <a:lnTo>
                  <a:pt x="350921" y="344962"/>
                </a:lnTo>
                <a:lnTo>
                  <a:pt x="385576" y="316963"/>
                </a:lnTo>
                <a:lnTo>
                  <a:pt x="421878" y="290115"/>
                </a:lnTo>
                <a:lnTo>
                  <a:pt x="459767" y="264460"/>
                </a:lnTo>
                <a:lnTo>
                  <a:pt x="499187" y="240040"/>
                </a:lnTo>
                <a:lnTo>
                  <a:pt x="540078" y="216895"/>
                </a:lnTo>
                <a:lnTo>
                  <a:pt x="582381" y="195067"/>
                </a:lnTo>
                <a:lnTo>
                  <a:pt x="626037" y="174598"/>
                </a:lnTo>
                <a:lnTo>
                  <a:pt x="670989" y="155529"/>
                </a:lnTo>
                <a:lnTo>
                  <a:pt x="717178" y="137901"/>
                </a:lnTo>
                <a:lnTo>
                  <a:pt x="764545" y="121757"/>
                </a:lnTo>
                <a:lnTo>
                  <a:pt x="813031" y="107137"/>
                </a:lnTo>
                <a:lnTo>
                  <a:pt x="862578" y="94083"/>
                </a:lnTo>
                <a:lnTo>
                  <a:pt x="913127" y="82637"/>
                </a:lnTo>
                <a:lnTo>
                  <a:pt x="964620" y="72839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8"/>
                </a:lnTo>
                <a:lnTo>
                  <a:pt x="1640561" y="50038"/>
                </a:lnTo>
                <a:lnTo>
                  <a:pt x="1607003" y="41718"/>
                </a:lnTo>
                <a:lnTo>
                  <a:pt x="1556103" y="30863"/>
                </a:lnTo>
                <a:lnTo>
                  <a:pt x="1504329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close/>
              </a:path>
              <a:path w="2468879" h="875029">
                <a:moveTo>
                  <a:pt x="1640561" y="50038"/>
                </a:moveTo>
                <a:lnTo>
                  <a:pt x="1234186" y="50038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2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1"/>
                </a:lnTo>
                <a:lnTo>
                  <a:pt x="1751193" y="137957"/>
                </a:lnTo>
                <a:lnTo>
                  <a:pt x="1797382" y="155585"/>
                </a:lnTo>
                <a:lnTo>
                  <a:pt x="1842334" y="174654"/>
                </a:lnTo>
                <a:lnTo>
                  <a:pt x="1885990" y="195122"/>
                </a:lnTo>
                <a:lnTo>
                  <a:pt x="1928293" y="216949"/>
                </a:lnTo>
                <a:lnTo>
                  <a:pt x="1969184" y="240092"/>
                </a:lnTo>
                <a:lnTo>
                  <a:pt x="2008604" y="264510"/>
                </a:lnTo>
                <a:lnTo>
                  <a:pt x="2046493" y="290163"/>
                </a:lnTo>
                <a:lnTo>
                  <a:pt x="2082795" y="317007"/>
                </a:lnTo>
                <a:lnTo>
                  <a:pt x="2117450" y="345003"/>
                </a:lnTo>
                <a:lnTo>
                  <a:pt x="2150399" y="374109"/>
                </a:lnTo>
                <a:lnTo>
                  <a:pt x="2181584" y="404282"/>
                </a:lnTo>
                <a:lnTo>
                  <a:pt x="2210946" y="435482"/>
                </a:lnTo>
                <a:lnTo>
                  <a:pt x="2238428" y="467668"/>
                </a:lnTo>
                <a:lnTo>
                  <a:pt x="2263969" y="500798"/>
                </a:lnTo>
                <a:lnTo>
                  <a:pt x="2287511" y="534830"/>
                </a:lnTo>
                <a:lnTo>
                  <a:pt x="2308997" y="569723"/>
                </a:lnTo>
                <a:lnTo>
                  <a:pt x="2328367" y="605437"/>
                </a:lnTo>
                <a:lnTo>
                  <a:pt x="2345562" y="641928"/>
                </a:lnTo>
                <a:lnTo>
                  <a:pt x="2360525" y="679156"/>
                </a:lnTo>
                <a:lnTo>
                  <a:pt x="2373196" y="717080"/>
                </a:lnTo>
                <a:lnTo>
                  <a:pt x="2383516" y="755658"/>
                </a:lnTo>
                <a:lnTo>
                  <a:pt x="2391428" y="794849"/>
                </a:lnTo>
                <a:lnTo>
                  <a:pt x="2396873" y="834611"/>
                </a:lnTo>
                <a:lnTo>
                  <a:pt x="2399792" y="874903"/>
                </a:lnTo>
                <a:lnTo>
                  <a:pt x="2468372" y="873379"/>
                </a:lnTo>
                <a:lnTo>
                  <a:pt x="2465520" y="833070"/>
                </a:lnTo>
                <a:lnTo>
                  <a:pt x="2460280" y="793260"/>
                </a:lnTo>
                <a:lnTo>
                  <a:pt x="2452705" y="753985"/>
                </a:lnTo>
                <a:lnTo>
                  <a:pt x="2442846" y="715282"/>
                </a:lnTo>
                <a:lnTo>
                  <a:pt x="2430757" y="677187"/>
                </a:lnTo>
                <a:lnTo>
                  <a:pt x="2416488" y="639738"/>
                </a:lnTo>
                <a:lnTo>
                  <a:pt x="2400092" y="602973"/>
                </a:lnTo>
                <a:lnTo>
                  <a:pt x="2381622" y="566927"/>
                </a:lnTo>
                <a:lnTo>
                  <a:pt x="2361130" y="531637"/>
                </a:lnTo>
                <a:lnTo>
                  <a:pt x="2338667" y="497142"/>
                </a:lnTo>
                <a:lnTo>
                  <a:pt x="2314287" y="463477"/>
                </a:lnTo>
                <a:lnTo>
                  <a:pt x="2288041" y="430680"/>
                </a:lnTo>
                <a:lnTo>
                  <a:pt x="2259981" y="398788"/>
                </a:lnTo>
                <a:lnTo>
                  <a:pt x="2230161" y="367837"/>
                </a:lnTo>
                <a:lnTo>
                  <a:pt x="2198631" y="337865"/>
                </a:lnTo>
                <a:lnTo>
                  <a:pt x="2165444" y="308908"/>
                </a:lnTo>
                <a:lnTo>
                  <a:pt x="2130653" y="281004"/>
                </a:lnTo>
                <a:lnTo>
                  <a:pt x="2094309" y="254190"/>
                </a:lnTo>
                <a:lnTo>
                  <a:pt x="2056465" y="228502"/>
                </a:lnTo>
                <a:lnTo>
                  <a:pt x="2017173" y="203978"/>
                </a:lnTo>
                <a:lnTo>
                  <a:pt x="1976485" y="180654"/>
                </a:lnTo>
                <a:lnTo>
                  <a:pt x="1934454" y="158568"/>
                </a:lnTo>
                <a:lnTo>
                  <a:pt x="1891132" y="137756"/>
                </a:lnTo>
                <a:lnTo>
                  <a:pt x="1846570" y="118255"/>
                </a:lnTo>
                <a:lnTo>
                  <a:pt x="1800822" y="100103"/>
                </a:lnTo>
                <a:lnTo>
                  <a:pt x="1753938" y="83336"/>
                </a:lnTo>
                <a:lnTo>
                  <a:pt x="1705973" y="67992"/>
                </a:lnTo>
                <a:lnTo>
                  <a:pt x="1656977" y="54107"/>
                </a:lnTo>
                <a:lnTo>
                  <a:pt x="1640561" y="50038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903217" y="7343775"/>
            <a:ext cx="2468880" cy="875030"/>
          </a:xfrm>
          <a:custGeom>
            <a:avLst/>
            <a:gdLst/>
            <a:ahLst/>
            <a:cxnLst/>
            <a:rect l="l" t="t" r="r" b="b"/>
            <a:pathLst>
              <a:path w="2468879" h="875029">
                <a:moveTo>
                  <a:pt x="68580" y="874903"/>
                </a:moveTo>
                <a:lnTo>
                  <a:pt x="71498" y="834610"/>
                </a:lnTo>
                <a:lnTo>
                  <a:pt x="76943" y="794848"/>
                </a:lnTo>
                <a:lnTo>
                  <a:pt x="84855" y="755656"/>
                </a:lnTo>
                <a:lnTo>
                  <a:pt x="95175" y="717076"/>
                </a:lnTo>
                <a:lnTo>
                  <a:pt x="107846" y="679149"/>
                </a:lnTo>
                <a:lnTo>
                  <a:pt x="122809" y="641918"/>
                </a:lnTo>
                <a:lnTo>
                  <a:pt x="140004" y="605424"/>
                </a:lnTo>
                <a:lnTo>
                  <a:pt x="159374" y="569707"/>
                </a:lnTo>
                <a:lnTo>
                  <a:pt x="180860" y="534810"/>
                </a:lnTo>
                <a:lnTo>
                  <a:pt x="204402" y="500775"/>
                </a:lnTo>
                <a:lnTo>
                  <a:pt x="229943" y="467641"/>
                </a:lnTo>
                <a:lnTo>
                  <a:pt x="257425" y="435452"/>
                </a:lnTo>
                <a:lnTo>
                  <a:pt x="286787" y="404248"/>
                </a:lnTo>
                <a:lnTo>
                  <a:pt x="317972" y="374071"/>
                </a:lnTo>
                <a:lnTo>
                  <a:pt x="350921" y="344962"/>
                </a:lnTo>
                <a:lnTo>
                  <a:pt x="385576" y="316963"/>
                </a:lnTo>
                <a:lnTo>
                  <a:pt x="421878" y="290115"/>
                </a:lnTo>
                <a:lnTo>
                  <a:pt x="459767" y="264460"/>
                </a:lnTo>
                <a:lnTo>
                  <a:pt x="499187" y="240040"/>
                </a:lnTo>
                <a:lnTo>
                  <a:pt x="540078" y="216895"/>
                </a:lnTo>
                <a:lnTo>
                  <a:pt x="582381" y="195067"/>
                </a:lnTo>
                <a:lnTo>
                  <a:pt x="626037" y="174598"/>
                </a:lnTo>
                <a:lnTo>
                  <a:pt x="670989" y="155529"/>
                </a:lnTo>
                <a:lnTo>
                  <a:pt x="717178" y="137901"/>
                </a:lnTo>
                <a:lnTo>
                  <a:pt x="764545" y="121757"/>
                </a:lnTo>
                <a:lnTo>
                  <a:pt x="813031" y="107137"/>
                </a:lnTo>
                <a:lnTo>
                  <a:pt x="862578" y="94083"/>
                </a:lnTo>
                <a:lnTo>
                  <a:pt x="913127" y="82637"/>
                </a:lnTo>
                <a:lnTo>
                  <a:pt x="964620" y="72839"/>
                </a:lnTo>
                <a:lnTo>
                  <a:pt x="1016997" y="64732"/>
                </a:lnTo>
                <a:lnTo>
                  <a:pt x="1070201" y="58357"/>
                </a:lnTo>
                <a:lnTo>
                  <a:pt x="1124173" y="53755"/>
                </a:lnTo>
                <a:lnTo>
                  <a:pt x="1178854" y="50968"/>
                </a:lnTo>
                <a:lnTo>
                  <a:pt x="1234186" y="50038"/>
                </a:lnTo>
                <a:lnTo>
                  <a:pt x="1289517" y="50979"/>
                </a:lnTo>
                <a:lnTo>
                  <a:pt x="1344198" y="53775"/>
                </a:lnTo>
                <a:lnTo>
                  <a:pt x="1398170" y="58385"/>
                </a:lnTo>
                <a:lnTo>
                  <a:pt x="1451374" y="64767"/>
                </a:lnTo>
                <a:lnTo>
                  <a:pt x="1503751" y="72880"/>
                </a:lnTo>
                <a:lnTo>
                  <a:pt x="1555244" y="82682"/>
                </a:lnTo>
                <a:lnTo>
                  <a:pt x="1605793" y="94133"/>
                </a:lnTo>
                <a:lnTo>
                  <a:pt x="1655340" y="107190"/>
                </a:lnTo>
                <a:lnTo>
                  <a:pt x="1703826" y="121811"/>
                </a:lnTo>
                <a:lnTo>
                  <a:pt x="1751193" y="137957"/>
                </a:lnTo>
                <a:lnTo>
                  <a:pt x="1797382" y="155585"/>
                </a:lnTo>
                <a:lnTo>
                  <a:pt x="1842334" y="174654"/>
                </a:lnTo>
                <a:lnTo>
                  <a:pt x="1885990" y="195122"/>
                </a:lnTo>
                <a:lnTo>
                  <a:pt x="1928293" y="216949"/>
                </a:lnTo>
                <a:lnTo>
                  <a:pt x="1969184" y="240092"/>
                </a:lnTo>
                <a:lnTo>
                  <a:pt x="2008604" y="264510"/>
                </a:lnTo>
                <a:lnTo>
                  <a:pt x="2046493" y="290163"/>
                </a:lnTo>
                <a:lnTo>
                  <a:pt x="2082795" y="317007"/>
                </a:lnTo>
                <a:lnTo>
                  <a:pt x="2117450" y="345003"/>
                </a:lnTo>
                <a:lnTo>
                  <a:pt x="2150399" y="374109"/>
                </a:lnTo>
                <a:lnTo>
                  <a:pt x="2181584" y="404282"/>
                </a:lnTo>
                <a:lnTo>
                  <a:pt x="2210946" y="435482"/>
                </a:lnTo>
                <a:lnTo>
                  <a:pt x="2238428" y="467668"/>
                </a:lnTo>
                <a:lnTo>
                  <a:pt x="2263969" y="500798"/>
                </a:lnTo>
                <a:lnTo>
                  <a:pt x="2287511" y="534830"/>
                </a:lnTo>
                <a:lnTo>
                  <a:pt x="2308997" y="569723"/>
                </a:lnTo>
                <a:lnTo>
                  <a:pt x="2328367" y="605437"/>
                </a:lnTo>
                <a:lnTo>
                  <a:pt x="2345562" y="641928"/>
                </a:lnTo>
                <a:lnTo>
                  <a:pt x="2360525" y="679156"/>
                </a:lnTo>
                <a:lnTo>
                  <a:pt x="2373196" y="717080"/>
                </a:lnTo>
                <a:lnTo>
                  <a:pt x="2383516" y="755658"/>
                </a:lnTo>
                <a:lnTo>
                  <a:pt x="2391428" y="794849"/>
                </a:lnTo>
                <a:lnTo>
                  <a:pt x="2396873" y="834611"/>
                </a:lnTo>
                <a:lnTo>
                  <a:pt x="2399792" y="874903"/>
                </a:lnTo>
                <a:lnTo>
                  <a:pt x="2468372" y="873379"/>
                </a:lnTo>
                <a:lnTo>
                  <a:pt x="2465520" y="833070"/>
                </a:lnTo>
                <a:lnTo>
                  <a:pt x="2460280" y="793260"/>
                </a:lnTo>
                <a:lnTo>
                  <a:pt x="2452705" y="753985"/>
                </a:lnTo>
                <a:lnTo>
                  <a:pt x="2442846" y="715282"/>
                </a:lnTo>
                <a:lnTo>
                  <a:pt x="2430757" y="677187"/>
                </a:lnTo>
                <a:lnTo>
                  <a:pt x="2416488" y="639738"/>
                </a:lnTo>
                <a:lnTo>
                  <a:pt x="2400092" y="602973"/>
                </a:lnTo>
                <a:lnTo>
                  <a:pt x="2381622" y="566927"/>
                </a:lnTo>
                <a:lnTo>
                  <a:pt x="2361130" y="531637"/>
                </a:lnTo>
                <a:lnTo>
                  <a:pt x="2338667" y="497142"/>
                </a:lnTo>
                <a:lnTo>
                  <a:pt x="2314287" y="463477"/>
                </a:lnTo>
                <a:lnTo>
                  <a:pt x="2288041" y="430680"/>
                </a:lnTo>
                <a:lnTo>
                  <a:pt x="2259981" y="398788"/>
                </a:lnTo>
                <a:lnTo>
                  <a:pt x="2230161" y="367837"/>
                </a:lnTo>
                <a:lnTo>
                  <a:pt x="2198631" y="337865"/>
                </a:lnTo>
                <a:lnTo>
                  <a:pt x="2165444" y="308908"/>
                </a:lnTo>
                <a:lnTo>
                  <a:pt x="2130653" y="281004"/>
                </a:lnTo>
                <a:lnTo>
                  <a:pt x="2094309" y="254190"/>
                </a:lnTo>
                <a:lnTo>
                  <a:pt x="2056465" y="228502"/>
                </a:lnTo>
                <a:lnTo>
                  <a:pt x="2017173" y="203978"/>
                </a:lnTo>
                <a:lnTo>
                  <a:pt x="1976485" y="180654"/>
                </a:lnTo>
                <a:lnTo>
                  <a:pt x="1934454" y="158568"/>
                </a:lnTo>
                <a:lnTo>
                  <a:pt x="1891132" y="137756"/>
                </a:lnTo>
                <a:lnTo>
                  <a:pt x="1846570" y="118255"/>
                </a:lnTo>
                <a:lnTo>
                  <a:pt x="1800822" y="100103"/>
                </a:lnTo>
                <a:lnTo>
                  <a:pt x="1753938" y="83336"/>
                </a:lnTo>
                <a:lnTo>
                  <a:pt x="1705973" y="67992"/>
                </a:lnTo>
                <a:lnTo>
                  <a:pt x="1656977" y="54107"/>
                </a:lnTo>
                <a:lnTo>
                  <a:pt x="1607003" y="41718"/>
                </a:lnTo>
                <a:lnTo>
                  <a:pt x="1556103" y="30863"/>
                </a:lnTo>
                <a:lnTo>
                  <a:pt x="1504329" y="21578"/>
                </a:lnTo>
                <a:lnTo>
                  <a:pt x="1451735" y="13900"/>
                </a:lnTo>
                <a:lnTo>
                  <a:pt x="1398371" y="7866"/>
                </a:lnTo>
                <a:lnTo>
                  <a:pt x="1344290" y="3513"/>
                </a:lnTo>
                <a:lnTo>
                  <a:pt x="1289544" y="879"/>
                </a:lnTo>
                <a:lnTo>
                  <a:pt x="1234186" y="0"/>
                </a:lnTo>
                <a:lnTo>
                  <a:pt x="1178827" y="889"/>
                </a:lnTo>
                <a:lnTo>
                  <a:pt x="1124081" y="3532"/>
                </a:lnTo>
                <a:lnTo>
                  <a:pt x="1070000" y="7893"/>
                </a:lnTo>
                <a:lnTo>
                  <a:pt x="1016636" y="13933"/>
                </a:lnTo>
                <a:lnTo>
                  <a:pt x="964042" y="21617"/>
                </a:lnTo>
                <a:lnTo>
                  <a:pt x="912268" y="30907"/>
                </a:lnTo>
                <a:lnTo>
                  <a:pt x="861368" y="41766"/>
                </a:lnTo>
                <a:lnTo>
                  <a:pt x="811394" y="54158"/>
                </a:lnTo>
                <a:lnTo>
                  <a:pt x="762398" y="68046"/>
                </a:lnTo>
                <a:lnTo>
                  <a:pt x="714433" y="83392"/>
                </a:lnTo>
                <a:lnTo>
                  <a:pt x="667549" y="100159"/>
                </a:lnTo>
                <a:lnTo>
                  <a:pt x="621801" y="118312"/>
                </a:lnTo>
                <a:lnTo>
                  <a:pt x="577239" y="137812"/>
                </a:lnTo>
                <a:lnTo>
                  <a:pt x="533917" y="158623"/>
                </a:lnTo>
                <a:lnTo>
                  <a:pt x="491886" y="180708"/>
                </a:lnTo>
                <a:lnTo>
                  <a:pt x="451198" y="204030"/>
                </a:lnTo>
                <a:lnTo>
                  <a:pt x="411906" y="228552"/>
                </a:lnTo>
                <a:lnTo>
                  <a:pt x="374062" y="254238"/>
                </a:lnTo>
                <a:lnTo>
                  <a:pt x="337718" y="281049"/>
                </a:lnTo>
                <a:lnTo>
                  <a:pt x="302927" y="308950"/>
                </a:lnTo>
                <a:lnTo>
                  <a:pt x="269740" y="337903"/>
                </a:lnTo>
                <a:lnTo>
                  <a:pt x="238210" y="367872"/>
                </a:lnTo>
                <a:lnTo>
                  <a:pt x="208390" y="398819"/>
                </a:lnTo>
                <a:lnTo>
                  <a:pt x="180330" y="430708"/>
                </a:lnTo>
                <a:lnTo>
                  <a:pt x="154084" y="463502"/>
                </a:lnTo>
                <a:lnTo>
                  <a:pt x="129704" y="497163"/>
                </a:lnTo>
                <a:lnTo>
                  <a:pt x="107241" y="531655"/>
                </a:lnTo>
                <a:lnTo>
                  <a:pt x="86749" y="566941"/>
                </a:lnTo>
                <a:lnTo>
                  <a:pt x="68279" y="602984"/>
                </a:lnTo>
                <a:lnTo>
                  <a:pt x="51883" y="639747"/>
                </a:lnTo>
                <a:lnTo>
                  <a:pt x="37614" y="677193"/>
                </a:lnTo>
                <a:lnTo>
                  <a:pt x="25525" y="715286"/>
                </a:lnTo>
                <a:lnTo>
                  <a:pt x="15666" y="753987"/>
                </a:lnTo>
                <a:lnTo>
                  <a:pt x="8091" y="793261"/>
                </a:lnTo>
                <a:lnTo>
                  <a:pt x="2851" y="833071"/>
                </a:lnTo>
                <a:lnTo>
                  <a:pt x="0" y="873379"/>
                </a:lnTo>
                <a:lnTo>
                  <a:pt x="68580" y="87490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822065" y="8201025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3822065" y="8201025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664584" y="8343900"/>
            <a:ext cx="564514" cy="908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664584" y="8343900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4" h="90804">
                <a:moveTo>
                  <a:pt x="0" y="90805"/>
                </a:moveTo>
                <a:lnTo>
                  <a:pt x="564514" y="90805"/>
                </a:lnTo>
                <a:lnTo>
                  <a:pt x="564514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200775" y="8210550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200775" y="8210550"/>
            <a:ext cx="257175" cy="142875"/>
          </a:xfrm>
          <a:custGeom>
            <a:avLst/>
            <a:gdLst/>
            <a:ahLst/>
            <a:cxnLst/>
            <a:rect l="l" t="t" r="r" b="b"/>
            <a:pathLst>
              <a:path w="257175" h="142875">
                <a:moveTo>
                  <a:pt x="128650" y="0"/>
                </a:moveTo>
                <a:lnTo>
                  <a:pt x="0" y="142874"/>
                </a:lnTo>
                <a:lnTo>
                  <a:pt x="257175" y="142874"/>
                </a:lnTo>
                <a:lnTo>
                  <a:pt x="12865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043295" y="8353425"/>
            <a:ext cx="564515" cy="908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043295" y="8353425"/>
            <a:ext cx="564515" cy="90805"/>
          </a:xfrm>
          <a:custGeom>
            <a:avLst/>
            <a:gdLst/>
            <a:ahLst/>
            <a:cxnLst/>
            <a:rect l="l" t="t" r="r" b="b"/>
            <a:pathLst>
              <a:path w="564515" h="90804">
                <a:moveTo>
                  <a:pt x="0" y="90805"/>
                </a:moveTo>
                <a:lnTo>
                  <a:pt x="564515" y="90805"/>
                </a:lnTo>
                <a:lnTo>
                  <a:pt x="56451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095875" y="7118350"/>
            <a:ext cx="76200" cy="225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5156072" y="6893432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864609" y="8446134"/>
            <a:ext cx="76200" cy="515620"/>
          </a:xfrm>
          <a:custGeom>
            <a:avLst/>
            <a:gdLst/>
            <a:ahLst/>
            <a:cxnLst/>
            <a:rect l="l" t="t" r="r" b="b"/>
            <a:pathLst>
              <a:path w="76200" h="515620">
                <a:moveTo>
                  <a:pt x="41655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512825"/>
                </a:lnTo>
                <a:lnTo>
                  <a:pt x="34543" y="515619"/>
                </a:lnTo>
                <a:lnTo>
                  <a:pt x="41655" y="515619"/>
                </a:lnTo>
                <a:lnTo>
                  <a:pt x="44450" y="512825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51562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15620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326504" y="8446134"/>
            <a:ext cx="76200" cy="515620"/>
          </a:xfrm>
          <a:custGeom>
            <a:avLst/>
            <a:gdLst/>
            <a:ahLst/>
            <a:cxnLst/>
            <a:rect l="l" t="t" r="r" b="b"/>
            <a:pathLst>
              <a:path w="76200" h="515620">
                <a:moveTo>
                  <a:pt x="41656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512825"/>
                </a:lnTo>
                <a:lnTo>
                  <a:pt x="34544" y="515619"/>
                </a:lnTo>
                <a:lnTo>
                  <a:pt x="41656" y="515619"/>
                </a:lnTo>
                <a:lnTo>
                  <a:pt x="44450" y="512825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51562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15620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3003550" y="8396604"/>
            <a:ext cx="625475" cy="76200"/>
          </a:xfrm>
          <a:custGeom>
            <a:avLst/>
            <a:gdLst/>
            <a:ahLst/>
            <a:cxnLst/>
            <a:rect l="l" t="t" r="r" b="b"/>
            <a:pathLst>
              <a:path w="625475" h="76200">
                <a:moveTo>
                  <a:pt x="549275" y="0"/>
                </a:moveTo>
                <a:lnTo>
                  <a:pt x="549275" y="76199"/>
                </a:lnTo>
                <a:lnTo>
                  <a:pt x="612775" y="44449"/>
                </a:lnTo>
                <a:lnTo>
                  <a:pt x="565530" y="44449"/>
                </a:lnTo>
                <a:lnTo>
                  <a:pt x="568325" y="41655"/>
                </a:lnTo>
                <a:lnTo>
                  <a:pt x="568325" y="34543"/>
                </a:lnTo>
                <a:lnTo>
                  <a:pt x="565530" y="31749"/>
                </a:lnTo>
                <a:lnTo>
                  <a:pt x="612775" y="31749"/>
                </a:lnTo>
                <a:lnTo>
                  <a:pt x="549275" y="0"/>
                </a:lnTo>
                <a:close/>
              </a:path>
              <a:path w="625475" h="76200">
                <a:moveTo>
                  <a:pt x="54927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549275" y="44449"/>
                </a:lnTo>
                <a:lnTo>
                  <a:pt x="549275" y="31749"/>
                </a:lnTo>
                <a:close/>
              </a:path>
              <a:path w="625475" h="76200">
                <a:moveTo>
                  <a:pt x="612775" y="31749"/>
                </a:moveTo>
                <a:lnTo>
                  <a:pt x="565530" y="31749"/>
                </a:lnTo>
                <a:lnTo>
                  <a:pt x="568325" y="34543"/>
                </a:lnTo>
                <a:lnTo>
                  <a:pt x="568325" y="41655"/>
                </a:lnTo>
                <a:lnTo>
                  <a:pt x="565530" y="44449"/>
                </a:lnTo>
                <a:lnTo>
                  <a:pt x="612775" y="44449"/>
                </a:lnTo>
                <a:lnTo>
                  <a:pt x="625475" y="38099"/>
                </a:lnTo>
                <a:lnTo>
                  <a:pt x="61277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693534" y="8396604"/>
            <a:ext cx="625475" cy="76200"/>
          </a:xfrm>
          <a:custGeom>
            <a:avLst/>
            <a:gdLst/>
            <a:ahLst/>
            <a:cxnLst/>
            <a:rect l="l" t="t" r="r" b="b"/>
            <a:pathLst>
              <a:path w="625475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59944" y="44449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4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625475" h="76200">
                <a:moveTo>
                  <a:pt x="76200" y="31749"/>
                </a:moveTo>
                <a:lnTo>
                  <a:pt x="59944" y="31749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4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625475" h="76200">
                <a:moveTo>
                  <a:pt x="622681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622681" y="44449"/>
                </a:lnTo>
                <a:lnTo>
                  <a:pt x="625475" y="41655"/>
                </a:lnTo>
                <a:lnTo>
                  <a:pt x="625475" y="34543"/>
                </a:lnTo>
                <a:lnTo>
                  <a:pt x="622681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3936619" y="8789669"/>
            <a:ext cx="343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0.5P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2" name="object 1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33" name="object 1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29" name="object 129"/>
          <p:cNvSpPr txBox="1"/>
          <p:nvPr/>
        </p:nvSpPr>
        <p:spPr>
          <a:xfrm>
            <a:off x="6360414" y="8713469"/>
            <a:ext cx="3435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0.5P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3267583" y="8227314"/>
            <a:ext cx="284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>
                <a:latin typeface="Calibri"/>
                <a:cs typeface="Calibri"/>
              </a:rPr>
              <a:t>π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823709" y="8227314"/>
            <a:ext cx="2844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>
                <a:latin typeface="Calibri"/>
                <a:cs typeface="Calibri"/>
              </a:rPr>
              <a:t>π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68139"/>
            <a:ext cx="6709409" cy="2939415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415"/>
              </a:spcBef>
            </a:pPr>
            <a:r>
              <a:rPr dirty="0" sz="1400" spc="-5">
                <a:latin typeface="Copperplate Gothic Bold"/>
                <a:cs typeface="Copperplate Gothic Bold"/>
              </a:rPr>
              <a:t>4-Trusses</a:t>
            </a:r>
            <a:endParaRPr sz="1400">
              <a:latin typeface="Copperplate Gothic Bold"/>
              <a:cs typeface="Copperplate Gothic Bold"/>
            </a:endParaRPr>
          </a:p>
          <a:p>
            <a:pPr marL="30480" marR="138430">
              <a:lnSpc>
                <a:spcPct val="117100"/>
              </a:lnSpc>
              <a:spcBef>
                <a:spcPts val="925"/>
              </a:spcBef>
            </a:pPr>
            <a:r>
              <a:rPr dirty="0" sz="1400" spc="-5">
                <a:latin typeface="Candara"/>
                <a:cs typeface="Candara"/>
              </a:rPr>
              <a:t>Same procedure </a:t>
            </a:r>
            <a:r>
              <a:rPr dirty="0" sz="1400">
                <a:latin typeface="Candara"/>
                <a:cs typeface="Candara"/>
              </a:rPr>
              <a:t>for </a:t>
            </a:r>
            <a:r>
              <a:rPr dirty="0" sz="1400" spc="-5">
                <a:latin typeface="Candara"/>
                <a:cs typeface="Candara"/>
              </a:rPr>
              <a:t>beam and </a:t>
            </a:r>
            <a:r>
              <a:rPr dirty="0" sz="1400">
                <a:latin typeface="Candara"/>
                <a:cs typeface="Candara"/>
              </a:rPr>
              <a:t>frame </a:t>
            </a:r>
            <a:r>
              <a:rPr dirty="0" sz="1400" spc="-5">
                <a:latin typeface="Candara"/>
                <a:cs typeface="Candara"/>
              </a:rPr>
              <a:t>can </a:t>
            </a:r>
            <a:r>
              <a:rPr dirty="0" sz="1400">
                <a:latin typeface="Candara"/>
                <a:cs typeface="Candara"/>
              </a:rPr>
              <a:t>be followed for </a:t>
            </a:r>
            <a:r>
              <a:rPr dirty="0" sz="1400" spc="-5">
                <a:latin typeface="Candara"/>
                <a:cs typeface="Candara"/>
              </a:rPr>
              <a:t>truss, the </a:t>
            </a:r>
            <a:r>
              <a:rPr dirty="0" sz="1400">
                <a:latin typeface="Candara"/>
                <a:cs typeface="Candara"/>
              </a:rPr>
              <a:t>following </a:t>
            </a:r>
            <a:r>
              <a:rPr dirty="0" sz="1400" spc="-5">
                <a:latin typeface="Candara"/>
                <a:cs typeface="Candara"/>
              </a:rPr>
              <a:t>equations  are </a:t>
            </a:r>
            <a:r>
              <a:rPr dirty="0" sz="1400">
                <a:latin typeface="Candara"/>
                <a:cs typeface="Candara"/>
              </a:rPr>
              <a:t>used </a:t>
            </a:r>
            <a:r>
              <a:rPr dirty="0" sz="1400" spc="-5">
                <a:latin typeface="Candara"/>
                <a:cs typeface="Candara"/>
              </a:rPr>
              <a:t>in the analysis of </a:t>
            </a:r>
            <a:r>
              <a:rPr dirty="0" sz="1400">
                <a:latin typeface="Candara"/>
                <a:cs typeface="Candara"/>
              </a:rPr>
              <a:t>trusses. The </a:t>
            </a:r>
            <a:r>
              <a:rPr dirty="0" sz="1400" spc="-5">
                <a:latin typeface="Candara"/>
                <a:cs typeface="Candara"/>
              </a:rPr>
              <a:t>truss may externally indeterminate or internally  indeterminate </a:t>
            </a:r>
            <a:r>
              <a:rPr dirty="0" sz="1400">
                <a:latin typeface="Candara"/>
                <a:cs typeface="Candara"/>
              </a:rPr>
              <a:t>or both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cases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1305"/>
              </a:spcBef>
            </a:pPr>
            <a:r>
              <a:rPr dirty="0" sz="1400" spc="-5">
                <a:latin typeface="Candara"/>
                <a:cs typeface="Candara"/>
              </a:rPr>
              <a:t>Where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8808" y="3669919"/>
            <a:ext cx="249554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61592" y="3691763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46608" y="3639438"/>
            <a:ext cx="16827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575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20922" y="36394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3552570"/>
            <a:ext cx="3460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639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44904" y="4226178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64640" y="4248022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 h="0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51180" y="4195698"/>
            <a:ext cx="16903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0337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37686" y="419569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4108830"/>
            <a:ext cx="34759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050" algn="l"/>
                <a:tab pos="184150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baseline="43650" sz="2100" spc="1297">
                <a:latin typeface="Cambria Math"/>
                <a:cs typeface="Cambria Math"/>
              </a:rPr>
              <a:t> </a:t>
            </a:r>
            <a:r>
              <a:rPr dirty="0" baseline="43650" sz="2100" spc="1297">
                <a:latin typeface="Cambria Math"/>
                <a:cs typeface="Cambria Math"/>
              </a:rPr>
              <a:t>  </a:t>
            </a:r>
            <a:r>
              <a:rPr dirty="0" sz="1400" spc="12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	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1180" y="475348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44904" y="4783962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64640" y="4805806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 h="0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142489" y="4753482"/>
            <a:ext cx="12941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0777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4666614"/>
            <a:ext cx="3475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3050" algn="l"/>
                <a:tab pos="184150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baseline="43650" sz="2100" spc="1297">
                <a:latin typeface="Cambria Math"/>
                <a:cs typeface="Cambria Math"/>
              </a:rPr>
              <a:t> </a:t>
            </a:r>
            <a:r>
              <a:rPr dirty="0" baseline="43650" sz="2100" spc="1297">
                <a:latin typeface="Cambria Math"/>
                <a:cs typeface="Cambria Math"/>
              </a:rPr>
              <a:t>  </a:t>
            </a:r>
            <a:r>
              <a:rPr dirty="0" sz="1400" spc="12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	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70228" y="5111622"/>
            <a:ext cx="37973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5248782"/>
            <a:ext cx="10407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baseline="-37698" sz="2100" spc="847">
                <a:latin typeface="Cambria Math"/>
                <a:cs typeface="Cambria Math"/>
              </a:rPr>
              <a:t>  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82928" y="538797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 h="0">
                <a:moveTo>
                  <a:pt x="0" y="0"/>
                </a:moveTo>
                <a:lnTo>
                  <a:pt x="3581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44500" y="5803772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7651" y="5892164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1868" y="5668136"/>
            <a:ext cx="930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87525" y="5922644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82928" y="5944488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44500" y="6360032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7651" y="6448425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1868" y="6224396"/>
            <a:ext cx="930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87525" y="6478904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82928" y="6500748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73276" y="6806565"/>
            <a:ext cx="3841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4500" y="6943725"/>
            <a:ext cx="10458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baseline="-35714" sz="2100" spc="847">
                <a:latin typeface="Cambria Math"/>
                <a:cs typeface="Cambria Math"/>
              </a:rPr>
              <a:t>  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185976" y="708291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73276" y="7390256"/>
            <a:ext cx="38417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4500" y="7527797"/>
            <a:ext cx="104584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baseline="-35714" sz="2100" spc="847">
                <a:latin typeface="Cambria Math"/>
                <a:cs typeface="Cambria Math"/>
              </a:rPr>
              <a:t>  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185976" y="7666608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4500" y="8084057"/>
            <a:ext cx="107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22223" y="817245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26440" y="7948421"/>
            <a:ext cx="9328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92097" y="8202929"/>
            <a:ext cx="2495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85976" y="8224773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 h="0">
                <a:moveTo>
                  <a:pt x="0" y="0"/>
                </a:moveTo>
                <a:lnTo>
                  <a:pt x="4632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44500" y="8910065"/>
            <a:ext cx="1969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S12=S21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S31=S13,</a:t>
            </a:r>
            <a:r>
              <a:rPr dirty="0" sz="1400" spc="-4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S32=S23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464532"/>
            <a:ext cx="586486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truss is statically indeterminate </a:t>
            </a:r>
            <a:r>
              <a:rPr dirty="0" sz="1400">
                <a:latin typeface="Candara"/>
                <a:cs typeface="Candara"/>
              </a:rPr>
              <a:t>to 2</a:t>
            </a:r>
            <a:r>
              <a:rPr dirty="0" baseline="40123" sz="1350">
                <a:latin typeface="Candara"/>
                <a:cs typeface="Candara"/>
              </a:rPr>
              <a:t>nd </a:t>
            </a:r>
            <a:r>
              <a:rPr dirty="0" sz="1400" spc="-5">
                <a:latin typeface="Candara"/>
                <a:cs typeface="Candara"/>
              </a:rPr>
              <a:t>degree; it is internally and externally  indeterminate</a:t>
            </a:r>
            <a:endParaRPr sz="1400">
              <a:latin typeface="Candara"/>
              <a:cs typeface="Candar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224909" y="2784938"/>
          <a:ext cx="977265" cy="611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425"/>
                <a:gridCol w="497840"/>
              </a:tblGrid>
              <a:tr h="197358">
                <a:tc>
                  <a:txBody>
                    <a:bodyPr/>
                    <a:lstStyle/>
                    <a:p>
                      <a:pPr marL="127000">
                        <a:lnSpc>
                          <a:spcPts val="129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b+r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9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2j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</a:tr>
              <a:tr h="216598">
                <a:tc>
                  <a:txBody>
                    <a:bodyPr/>
                    <a:lstStyle/>
                    <a:p>
                      <a:pPr marL="127000">
                        <a:lnSpc>
                          <a:spcPts val="144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6+4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44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2(4)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</a:tr>
              <a:tr h="197548">
                <a:tc>
                  <a:txBody>
                    <a:bodyPr/>
                    <a:lstStyle/>
                    <a:p>
                      <a:pPr marL="127000">
                        <a:lnSpc>
                          <a:spcPts val="14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4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575561" y="4020438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2025" y="1509394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5">
                <a:moveTo>
                  <a:pt x="0" y="0"/>
                </a:moveTo>
                <a:lnTo>
                  <a:pt x="1440180" y="10801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62025" y="2589529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80" h="0">
                <a:moveTo>
                  <a:pt x="14401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02204" y="2589529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5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62025" y="3669664"/>
            <a:ext cx="1440180" cy="635"/>
          </a:xfrm>
          <a:custGeom>
            <a:avLst/>
            <a:gdLst/>
            <a:ahLst/>
            <a:cxnLst/>
            <a:rect l="l" t="t" r="r" b="b"/>
            <a:pathLst>
              <a:path w="1440180" h="635">
                <a:moveTo>
                  <a:pt x="1440180" y="0"/>
                </a:moveTo>
                <a:lnTo>
                  <a:pt x="0" y="6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62025" y="2589529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5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62025" y="2589529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5">
                <a:moveTo>
                  <a:pt x="0" y="1080134"/>
                </a:moveTo>
                <a:lnTo>
                  <a:pt x="144018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62025" y="2589529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5">
                <a:moveTo>
                  <a:pt x="0" y="0"/>
                </a:moveTo>
                <a:lnTo>
                  <a:pt x="1440180" y="108013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40292" y="2537142"/>
            <a:ext cx="100330" cy="100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44737" y="3626802"/>
            <a:ext cx="100330" cy="1003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90587" y="2546667"/>
            <a:ext cx="100330" cy="100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95032" y="3636327"/>
            <a:ext cx="100330" cy="1003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42619" y="2486024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4">
                <a:moveTo>
                  <a:pt x="0" y="0"/>
                </a:moveTo>
                <a:lnTo>
                  <a:pt x="0" y="290194"/>
                </a:lnTo>
                <a:lnTo>
                  <a:pt x="252729" y="12331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2619" y="2486024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4">
                <a:moveTo>
                  <a:pt x="252729" y="123316"/>
                </a:moveTo>
                <a:lnTo>
                  <a:pt x="0" y="0"/>
                </a:lnTo>
                <a:lnTo>
                  <a:pt x="0" y="290194"/>
                </a:lnTo>
                <a:lnTo>
                  <a:pt x="252729" y="123316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42950" y="3552824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0" y="0"/>
                </a:moveTo>
                <a:lnTo>
                  <a:pt x="0" y="290194"/>
                </a:lnTo>
                <a:lnTo>
                  <a:pt x="152400" y="12331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42950" y="3552824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152400" y="123316"/>
                </a:moveTo>
                <a:lnTo>
                  <a:pt x="0" y="0"/>
                </a:lnTo>
                <a:lnTo>
                  <a:pt x="0" y="290194"/>
                </a:lnTo>
                <a:lnTo>
                  <a:pt x="152400" y="12331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76262" y="3626802"/>
            <a:ext cx="17145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51815" y="2433319"/>
            <a:ext cx="90804" cy="3905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51815" y="2433319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4" h="390525">
                <a:moveTo>
                  <a:pt x="0" y="390525"/>
                </a:moveTo>
                <a:lnTo>
                  <a:pt x="90804" y="390525"/>
                </a:lnTo>
                <a:lnTo>
                  <a:pt x="90804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90219" y="3452494"/>
            <a:ext cx="90804" cy="3905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0219" y="3452494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4" h="390525">
                <a:moveTo>
                  <a:pt x="0" y="390525"/>
                </a:moveTo>
                <a:lnTo>
                  <a:pt x="90804" y="390525"/>
                </a:lnTo>
                <a:lnTo>
                  <a:pt x="90804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928687" y="1476057"/>
            <a:ext cx="100330" cy="10033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842644" y="1356994"/>
            <a:ext cx="90805" cy="3905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42644" y="1356994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5" h="390525">
                <a:moveTo>
                  <a:pt x="0" y="390525"/>
                </a:moveTo>
                <a:lnTo>
                  <a:pt x="90805" y="390525"/>
                </a:lnTo>
                <a:lnTo>
                  <a:pt x="90805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133475" y="1509394"/>
            <a:ext cx="2171700" cy="0"/>
          </a:xfrm>
          <a:custGeom>
            <a:avLst/>
            <a:gdLst/>
            <a:ahLst/>
            <a:cxnLst/>
            <a:rect l="l" t="t" r="r" b="b"/>
            <a:pathLst>
              <a:path w="2171700" h="0">
                <a:moveTo>
                  <a:pt x="0" y="0"/>
                </a:moveTo>
                <a:lnTo>
                  <a:pt x="21717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505075" y="3670299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05175" y="1509394"/>
            <a:ext cx="0" cy="2160905"/>
          </a:xfrm>
          <a:custGeom>
            <a:avLst/>
            <a:gdLst/>
            <a:ahLst/>
            <a:cxnLst/>
            <a:rect l="l" t="t" r="r" b="b"/>
            <a:pathLst>
              <a:path w="0" h="2160904">
                <a:moveTo>
                  <a:pt x="0" y="0"/>
                </a:moveTo>
                <a:lnTo>
                  <a:pt x="0" y="2160905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05075" y="2589529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402204" y="3722369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62025" y="3774439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86155" y="3985894"/>
            <a:ext cx="1416050" cy="47625"/>
          </a:xfrm>
          <a:custGeom>
            <a:avLst/>
            <a:gdLst/>
            <a:ahLst/>
            <a:cxnLst/>
            <a:rect l="l" t="t" r="r" b="b"/>
            <a:pathLst>
              <a:path w="1416050" h="47625">
                <a:moveTo>
                  <a:pt x="0" y="47625"/>
                </a:moveTo>
                <a:lnTo>
                  <a:pt x="141605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783132" y="3729354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35479" y="2877057"/>
            <a:ext cx="1116965" cy="782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13256" y="2276601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20798" y="227660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6212" y="352548"/>
            <a:ext cx="6709409" cy="182054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Example(7):- Analysis the truss shown. </a:t>
            </a:r>
            <a:r>
              <a:rPr dirty="0" sz="1400">
                <a:latin typeface="Candara"/>
                <a:cs typeface="Candara"/>
              </a:rPr>
              <a:t>EA </a:t>
            </a:r>
            <a:r>
              <a:rPr dirty="0" sz="1400" spc="-5">
                <a:latin typeface="Candara"/>
                <a:cs typeface="Candara"/>
              </a:rPr>
              <a:t>constant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R="706755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364104" y="3768089"/>
            <a:ext cx="76200" cy="398780"/>
          </a:xfrm>
          <a:custGeom>
            <a:avLst/>
            <a:gdLst/>
            <a:ahLst/>
            <a:cxnLst/>
            <a:rect l="l" t="t" r="r" b="b"/>
            <a:pathLst>
              <a:path w="76200" h="398779">
                <a:moveTo>
                  <a:pt x="31750" y="322579"/>
                </a:moveTo>
                <a:lnTo>
                  <a:pt x="0" y="322579"/>
                </a:lnTo>
                <a:lnTo>
                  <a:pt x="38100" y="398779"/>
                </a:lnTo>
                <a:lnTo>
                  <a:pt x="66675" y="341629"/>
                </a:lnTo>
                <a:lnTo>
                  <a:pt x="34543" y="341629"/>
                </a:lnTo>
                <a:lnTo>
                  <a:pt x="31750" y="338836"/>
                </a:lnTo>
                <a:lnTo>
                  <a:pt x="31750" y="322579"/>
                </a:lnTo>
                <a:close/>
              </a:path>
              <a:path w="76200" h="398779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38836"/>
                </a:lnTo>
                <a:lnTo>
                  <a:pt x="34543" y="341629"/>
                </a:lnTo>
                <a:lnTo>
                  <a:pt x="41656" y="341629"/>
                </a:lnTo>
                <a:lnTo>
                  <a:pt x="44450" y="33883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98779">
                <a:moveTo>
                  <a:pt x="76200" y="322579"/>
                </a:moveTo>
                <a:lnTo>
                  <a:pt x="44450" y="322579"/>
                </a:lnTo>
                <a:lnTo>
                  <a:pt x="44450" y="338836"/>
                </a:lnTo>
                <a:lnTo>
                  <a:pt x="41656" y="341629"/>
                </a:lnTo>
                <a:lnTo>
                  <a:pt x="66675" y="341629"/>
                </a:lnTo>
                <a:lnTo>
                  <a:pt x="76200" y="3225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227833" y="4058538"/>
            <a:ext cx="401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45435" y="6960489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371600" y="5569584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80" h="0">
                <a:moveTo>
                  <a:pt x="144018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11779" y="5569584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71600" y="6649719"/>
            <a:ext cx="1440180" cy="635"/>
          </a:xfrm>
          <a:custGeom>
            <a:avLst/>
            <a:gdLst/>
            <a:ahLst/>
            <a:cxnLst/>
            <a:rect l="l" t="t" r="r" b="b"/>
            <a:pathLst>
              <a:path w="1440180" h="634">
                <a:moveTo>
                  <a:pt x="1440180" y="0"/>
                </a:moveTo>
                <a:lnTo>
                  <a:pt x="0" y="634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71600" y="5569584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71600" y="5569584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80" h="1080134">
                <a:moveTo>
                  <a:pt x="0" y="1080135"/>
                </a:moveTo>
                <a:lnTo>
                  <a:pt x="144018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749867" y="5517197"/>
            <a:ext cx="100330" cy="1003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54312" y="6606857"/>
            <a:ext cx="100330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300162" y="5526722"/>
            <a:ext cx="100330" cy="10032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04607" y="6616382"/>
            <a:ext cx="100330" cy="1003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052194" y="546607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5">
                <a:moveTo>
                  <a:pt x="0" y="0"/>
                </a:moveTo>
                <a:lnTo>
                  <a:pt x="0" y="290194"/>
                </a:lnTo>
                <a:lnTo>
                  <a:pt x="252730" y="12331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52194" y="546607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5">
                <a:moveTo>
                  <a:pt x="252730" y="123316"/>
                </a:moveTo>
                <a:lnTo>
                  <a:pt x="0" y="0"/>
                </a:lnTo>
                <a:lnTo>
                  <a:pt x="0" y="290194"/>
                </a:lnTo>
                <a:lnTo>
                  <a:pt x="252730" y="12331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152525" y="6532879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0" y="0"/>
                </a:moveTo>
                <a:lnTo>
                  <a:pt x="0" y="290194"/>
                </a:lnTo>
                <a:lnTo>
                  <a:pt x="152400" y="12331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152525" y="6532879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152400" y="123316"/>
                </a:moveTo>
                <a:lnTo>
                  <a:pt x="0" y="0"/>
                </a:lnTo>
                <a:lnTo>
                  <a:pt x="0" y="290194"/>
                </a:lnTo>
                <a:lnTo>
                  <a:pt x="152400" y="12331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985837" y="6606857"/>
            <a:ext cx="17145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61389" y="5413374"/>
            <a:ext cx="90805" cy="39052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61389" y="5413374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5" h="390525">
                <a:moveTo>
                  <a:pt x="0" y="390525"/>
                </a:moveTo>
                <a:lnTo>
                  <a:pt x="90805" y="390525"/>
                </a:lnTo>
                <a:lnTo>
                  <a:pt x="90805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899794" y="6432549"/>
            <a:ext cx="90805" cy="3905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899794" y="6432549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5" h="390525">
                <a:moveTo>
                  <a:pt x="0" y="390525"/>
                </a:moveTo>
                <a:lnTo>
                  <a:pt x="90805" y="390525"/>
                </a:lnTo>
                <a:lnTo>
                  <a:pt x="90805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914650" y="665035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14750" y="5612764"/>
            <a:ext cx="635" cy="1037590"/>
          </a:xfrm>
          <a:custGeom>
            <a:avLst/>
            <a:gdLst/>
            <a:ahLst/>
            <a:cxnLst/>
            <a:rect l="l" t="t" r="r" b="b"/>
            <a:pathLst>
              <a:path w="635" h="1037590">
                <a:moveTo>
                  <a:pt x="0" y="0"/>
                </a:moveTo>
                <a:lnTo>
                  <a:pt x="635" y="103759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811779" y="6702425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371600" y="6754494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49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395730" y="6965950"/>
            <a:ext cx="1416050" cy="47625"/>
          </a:xfrm>
          <a:custGeom>
            <a:avLst/>
            <a:gdLst/>
            <a:ahLst/>
            <a:cxnLst/>
            <a:rect l="l" t="t" r="r" b="b"/>
            <a:pathLst>
              <a:path w="1416050" h="47625">
                <a:moveTo>
                  <a:pt x="0" y="47625"/>
                </a:moveTo>
                <a:lnTo>
                  <a:pt x="141605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3704971" y="5857112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191564" y="6710553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45435" y="6401180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773679" y="6705600"/>
            <a:ext cx="76200" cy="441325"/>
          </a:xfrm>
          <a:custGeom>
            <a:avLst/>
            <a:gdLst/>
            <a:ahLst/>
            <a:cxnLst/>
            <a:rect l="l" t="t" r="r" b="b"/>
            <a:pathLst>
              <a:path w="76200" h="441325">
                <a:moveTo>
                  <a:pt x="31750" y="365125"/>
                </a:moveTo>
                <a:lnTo>
                  <a:pt x="0" y="365125"/>
                </a:lnTo>
                <a:lnTo>
                  <a:pt x="38100" y="441325"/>
                </a:lnTo>
                <a:lnTo>
                  <a:pt x="66675" y="384175"/>
                </a:lnTo>
                <a:lnTo>
                  <a:pt x="34543" y="384175"/>
                </a:lnTo>
                <a:lnTo>
                  <a:pt x="31750" y="381381"/>
                </a:lnTo>
                <a:lnTo>
                  <a:pt x="31750" y="365125"/>
                </a:lnTo>
                <a:close/>
              </a:path>
              <a:path w="76200" h="4413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81381"/>
                </a:lnTo>
                <a:lnTo>
                  <a:pt x="34543" y="384175"/>
                </a:lnTo>
                <a:lnTo>
                  <a:pt x="41656" y="384175"/>
                </a:lnTo>
                <a:lnTo>
                  <a:pt x="44450" y="3813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41325">
                <a:moveTo>
                  <a:pt x="76200" y="365125"/>
                </a:moveTo>
                <a:lnTo>
                  <a:pt x="44450" y="365125"/>
                </a:lnTo>
                <a:lnTo>
                  <a:pt x="44450" y="381381"/>
                </a:lnTo>
                <a:lnTo>
                  <a:pt x="41656" y="384175"/>
                </a:lnTo>
                <a:lnTo>
                  <a:pt x="66675" y="384175"/>
                </a:lnTo>
                <a:lnTo>
                  <a:pt x="76200" y="3651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423161" y="5257926"/>
            <a:ext cx="23418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20165" algn="l"/>
                <a:tab pos="2328545" algn="l"/>
              </a:tabLst>
            </a:pPr>
            <a:r>
              <a:rPr dirty="0" sz="1400">
                <a:latin typeface="Calibri"/>
                <a:cs typeface="Calibri"/>
              </a:rPr>
              <a:t>D	C 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u="dash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dash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19100" y="5531484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20700" h="76200">
                <a:moveTo>
                  <a:pt x="76200" y="31750"/>
                </a:moveTo>
                <a:lnTo>
                  <a:pt x="5999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20700" h="76200">
                <a:moveTo>
                  <a:pt x="51785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17855" y="44450"/>
                </a:lnTo>
                <a:lnTo>
                  <a:pt x="520700" y="41656"/>
                </a:lnTo>
                <a:lnTo>
                  <a:pt x="520700" y="34544"/>
                </a:lnTo>
                <a:lnTo>
                  <a:pt x="51785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04544" y="5697219"/>
            <a:ext cx="76200" cy="387350"/>
          </a:xfrm>
          <a:custGeom>
            <a:avLst/>
            <a:gdLst/>
            <a:ahLst/>
            <a:cxnLst/>
            <a:rect l="l" t="t" r="r" b="b"/>
            <a:pathLst>
              <a:path w="76200" h="387350">
                <a:moveTo>
                  <a:pt x="41605" y="57150"/>
                </a:moveTo>
                <a:lnTo>
                  <a:pt x="34594" y="57150"/>
                </a:lnTo>
                <a:lnTo>
                  <a:pt x="31749" y="59943"/>
                </a:lnTo>
                <a:lnTo>
                  <a:pt x="31749" y="384555"/>
                </a:lnTo>
                <a:lnTo>
                  <a:pt x="34594" y="387350"/>
                </a:lnTo>
                <a:lnTo>
                  <a:pt x="41605" y="387350"/>
                </a:lnTo>
                <a:lnTo>
                  <a:pt x="44449" y="384555"/>
                </a:lnTo>
                <a:lnTo>
                  <a:pt x="44449" y="59943"/>
                </a:lnTo>
                <a:lnTo>
                  <a:pt x="41605" y="57150"/>
                </a:lnTo>
                <a:close/>
              </a:path>
              <a:path w="76200" h="387350">
                <a:moveTo>
                  <a:pt x="38099" y="0"/>
                </a:moveTo>
                <a:lnTo>
                  <a:pt x="0" y="76200"/>
                </a:lnTo>
                <a:lnTo>
                  <a:pt x="31749" y="76200"/>
                </a:lnTo>
                <a:lnTo>
                  <a:pt x="31749" y="59943"/>
                </a:lnTo>
                <a:lnTo>
                  <a:pt x="34594" y="57150"/>
                </a:lnTo>
                <a:lnTo>
                  <a:pt x="66674" y="57150"/>
                </a:lnTo>
                <a:lnTo>
                  <a:pt x="38099" y="0"/>
                </a:lnTo>
                <a:close/>
              </a:path>
              <a:path w="76200" h="387350">
                <a:moveTo>
                  <a:pt x="66674" y="57150"/>
                </a:moveTo>
                <a:lnTo>
                  <a:pt x="41605" y="57150"/>
                </a:lnTo>
                <a:lnTo>
                  <a:pt x="44449" y="59943"/>
                </a:lnTo>
                <a:lnTo>
                  <a:pt x="44449" y="76200"/>
                </a:lnTo>
                <a:lnTo>
                  <a:pt x="76199" y="76200"/>
                </a:lnTo>
                <a:lnTo>
                  <a:pt x="66674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31470" y="6612254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444500" y="0"/>
                </a:moveTo>
                <a:lnTo>
                  <a:pt x="444500" y="76200"/>
                </a:lnTo>
                <a:lnTo>
                  <a:pt x="507999" y="44450"/>
                </a:lnTo>
                <a:lnTo>
                  <a:pt x="460705" y="44450"/>
                </a:lnTo>
                <a:lnTo>
                  <a:pt x="463550" y="41655"/>
                </a:lnTo>
                <a:lnTo>
                  <a:pt x="463550" y="34543"/>
                </a:lnTo>
                <a:lnTo>
                  <a:pt x="460705" y="31750"/>
                </a:lnTo>
                <a:lnTo>
                  <a:pt x="507999" y="31750"/>
                </a:lnTo>
                <a:lnTo>
                  <a:pt x="444500" y="0"/>
                </a:lnTo>
                <a:close/>
              </a:path>
              <a:path w="520700" h="76200">
                <a:moveTo>
                  <a:pt x="444500" y="31750"/>
                </a:moveTo>
                <a:lnTo>
                  <a:pt x="284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50"/>
                </a:lnTo>
                <a:lnTo>
                  <a:pt x="444500" y="44450"/>
                </a:lnTo>
                <a:lnTo>
                  <a:pt x="444500" y="31750"/>
                </a:lnTo>
                <a:close/>
              </a:path>
              <a:path w="520700" h="76200">
                <a:moveTo>
                  <a:pt x="507999" y="31750"/>
                </a:moveTo>
                <a:lnTo>
                  <a:pt x="460705" y="31750"/>
                </a:lnTo>
                <a:lnTo>
                  <a:pt x="463550" y="34543"/>
                </a:lnTo>
                <a:lnTo>
                  <a:pt x="463550" y="41655"/>
                </a:lnTo>
                <a:lnTo>
                  <a:pt x="460705" y="44450"/>
                </a:lnTo>
                <a:lnTo>
                  <a:pt x="507999" y="44450"/>
                </a:lnTo>
                <a:lnTo>
                  <a:pt x="520699" y="38100"/>
                </a:lnTo>
                <a:lnTo>
                  <a:pt x="50799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70408" y="5361812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.33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48716" y="5829680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65252" y="6416420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.33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798191" y="5989700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42261" y="5332856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.33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188516" y="6065900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127250" y="6446900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761489" y="5834252"/>
            <a:ext cx="487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-1</a:t>
            </a:r>
            <a:r>
              <a:rPr dirty="0" sz="1400" spc="-10">
                <a:latin typeface="Calibri"/>
                <a:cs typeface="Calibri"/>
              </a:rPr>
              <a:t>6</a:t>
            </a:r>
            <a:r>
              <a:rPr dirty="0" sz="1400">
                <a:latin typeface="Calibri"/>
                <a:cs typeface="Calibri"/>
              </a:rPr>
              <a:t>.67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1828800" y="7209154"/>
            <a:ext cx="492759" cy="447675"/>
          </a:xfrm>
          <a:custGeom>
            <a:avLst/>
            <a:gdLst/>
            <a:ahLst/>
            <a:cxnLst/>
            <a:rect l="l" t="t" r="r" b="b"/>
            <a:pathLst>
              <a:path w="492760" h="447675">
                <a:moveTo>
                  <a:pt x="246380" y="0"/>
                </a:moveTo>
                <a:lnTo>
                  <a:pt x="196741" y="4546"/>
                </a:lnTo>
                <a:lnTo>
                  <a:pt x="150500" y="17587"/>
                </a:lnTo>
                <a:lnTo>
                  <a:pt x="108650" y="38221"/>
                </a:lnTo>
                <a:lnTo>
                  <a:pt x="72183" y="65547"/>
                </a:lnTo>
                <a:lnTo>
                  <a:pt x="42092" y="98666"/>
                </a:lnTo>
                <a:lnTo>
                  <a:pt x="19369" y="136677"/>
                </a:lnTo>
                <a:lnTo>
                  <a:pt x="5007" y="178680"/>
                </a:lnTo>
                <a:lnTo>
                  <a:pt x="0" y="223774"/>
                </a:lnTo>
                <a:lnTo>
                  <a:pt x="5007" y="268909"/>
                </a:lnTo>
                <a:lnTo>
                  <a:pt x="19369" y="310943"/>
                </a:lnTo>
                <a:lnTo>
                  <a:pt x="42092" y="348977"/>
                </a:lnTo>
                <a:lnTo>
                  <a:pt x="72183" y="382111"/>
                </a:lnTo>
                <a:lnTo>
                  <a:pt x="108650" y="409447"/>
                </a:lnTo>
                <a:lnTo>
                  <a:pt x="150500" y="430085"/>
                </a:lnTo>
                <a:lnTo>
                  <a:pt x="196741" y="443127"/>
                </a:lnTo>
                <a:lnTo>
                  <a:pt x="246380" y="447674"/>
                </a:lnTo>
                <a:lnTo>
                  <a:pt x="296018" y="443127"/>
                </a:lnTo>
                <a:lnTo>
                  <a:pt x="342259" y="430085"/>
                </a:lnTo>
                <a:lnTo>
                  <a:pt x="384109" y="409447"/>
                </a:lnTo>
                <a:lnTo>
                  <a:pt x="420576" y="382111"/>
                </a:lnTo>
                <a:lnTo>
                  <a:pt x="450667" y="348977"/>
                </a:lnTo>
                <a:lnTo>
                  <a:pt x="473390" y="310943"/>
                </a:lnTo>
                <a:lnTo>
                  <a:pt x="487752" y="268909"/>
                </a:lnTo>
                <a:lnTo>
                  <a:pt x="492760" y="223774"/>
                </a:lnTo>
                <a:lnTo>
                  <a:pt x="487752" y="178680"/>
                </a:lnTo>
                <a:lnTo>
                  <a:pt x="473390" y="136677"/>
                </a:lnTo>
                <a:lnTo>
                  <a:pt x="450667" y="98666"/>
                </a:lnTo>
                <a:lnTo>
                  <a:pt x="420576" y="65547"/>
                </a:lnTo>
                <a:lnTo>
                  <a:pt x="384109" y="38221"/>
                </a:lnTo>
                <a:lnTo>
                  <a:pt x="342259" y="17587"/>
                </a:lnTo>
                <a:lnTo>
                  <a:pt x="296018" y="4546"/>
                </a:lnTo>
                <a:lnTo>
                  <a:pt x="246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828800" y="7209154"/>
            <a:ext cx="492759" cy="447675"/>
          </a:xfrm>
          <a:custGeom>
            <a:avLst/>
            <a:gdLst/>
            <a:ahLst/>
            <a:cxnLst/>
            <a:rect l="l" t="t" r="r" b="b"/>
            <a:pathLst>
              <a:path w="492760" h="447675">
                <a:moveTo>
                  <a:pt x="246380" y="0"/>
                </a:moveTo>
                <a:lnTo>
                  <a:pt x="196741" y="4546"/>
                </a:lnTo>
                <a:lnTo>
                  <a:pt x="150500" y="17587"/>
                </a:lnTo>
                <a:lnTo>
                  <a:pt x="108650" y="38221"/>
                </a:lnTo>
                <a:lnTo>
                  <a:pt x="72183" y="65547"/>
                </a:lnTo>
                <a:lnTo>
                  <a:pt x="42092" y="98666"/>
                </a:lnTo>
                <a:lnTo>
                  <a:pt x="19369" y="136677"/>
                </a:lnTo>
                <a:lnTo>
                  <a:pt x="5007" y="178680"/>
                </a:lnTo>
                <a:lnTo>
                  <a:pt x="0" y="223774"/>
                </a:lnTo>
                <a:lnTo>
                  <a:pt x="5007" y="268909"/>
                </a:lnTo>
                <a:lnTo>
                  <a:pt x="19369" y="310943"/>
                </a:lnTo>
                <a:lnTo>
                  <a:pt x="42092" y="348977"/>
                </a:lnTo>
                <a:lnTo>
                  <a:pt x="72183" y="382111"/>
                </a:lnTo>
                <a:lnTo>
                  <a:pt x="108650" y="409447"/>
                </a:lnTo>
                <a:lnTo>
                  <a:pt x="150500" y="430085"/>
                </a:lnTo>
                <a:lnTo>
                  <a:pt x="196741" y="443127"/>
                </a:lnTo>
                <a:lnTo>
                  <a:pt x="246380" y="447674"/>
                </a:lnTo>
                <a:lnTo>
                  <a:pt x="296018" y="443127"/>
                </a:lnTo>
                <a:lnTo>
                  <a:pt x="342259" y="430085"/>
                </a:lnTo>
                <a:lnTo>
                  <a:pt x="384109" y="409447"/>
                </a:lnTo>
                <a:lnTo>
                  <a:pt x="420576" y="382111"/>
                </a:lnTo>
                <a:lnTo>
                  <a:pt x="450667" y="348977"/>
                </a:lnTo>
                <a:lnTo>
                  <a:pt x="473390" y="310943"/>
                </a:lnTo>
                <a:lnTo>
                  <a:pt x="487752" y="268909"/>
                </a:lnTo>
                <a:lnTo>
                  <a:pt x="492760" y="223774"/>
                </a:lnTo>
                <a:lnTo>
                  <a:pt x="487752" y="178680"/>
                </a:lnTo>
                <a:lnTo>
                  <a:pt x="473390" y="136677"/>
                </a:lnTo>
                <a:lnTo>
                  <a:pt x="450667" y="98666"/>
                </a:lnTo>
                <a:lnTo>
                  <a:pt x="420576" y="65547"/>
                </a:lnTo>
                <a:lnTo>
                  <a:pt x="384109" y="38221"/>
                </a:lnTo>
                <a:lnTo>
                  <a:pt x="342259" y="17587"/>
                </a:lnTo>
                <a:lnTo>
                  <a:pt x="296018" y="4546"/>
                </a:lnTo>
                <a:lnTo>
                  <a:pt x="24638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985517" y="6922998"/>
            <a:ext cx="257810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655" marR="5080" indent="-21590">
              <a:lnSpc>
                <a:spcPct val="1364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  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619750" y="7045832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005070" y="5615304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 h="0">
                <a:moveTo>
                  <a:pt x="14401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445250" y="5615304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005070" y="6695440"/>
            <a:ext cx="1440180" cy="635"/>
          </a:xfrm>
          <a:custGeom>
            <a:avLst/>
            <a:gdLst/>
            <a:ahLst/>
            <a:cxnLst/>
            <a:rect l="l" t="t" r="r" b="b"/>
            <a:pathLst>
              <a:path w="1440179" h="634">
                <a:moveTo>
                  <a:pt x="1440179" y="0"/>
                </a:moveTo>
                <a:lnTo>
                  <a:pt x="0" y="635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005070" y="5615304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4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005070" y="5615304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79" h="1080134">
                <a:moveTo>
                  <a:pt x="0" y="1080134"/>
                </a:moveTo>
                <a:lnTo>
                  <a:pt x="1440179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383337" y="5562917"/>
            <a:ext cx="100329" cy="1003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387782" y="6652577"/>
            <a:ext cx="100329" cy="10033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933632" y="5572442"/>
            <a:ext cx="100329" cy="10032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938077" y="6662102"/>
            <a:ext cx="100330" cy="10033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685665" y="551179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29" h="290195">
                <a:moveTo>
                  <a:pt x="0" y="0"/>
                </a:moveTo>
                <a:lnTo>
                  <a:pt x="0" y="290195"/>
                </a:lnTo>
                <a:lnTo>
                  <a:pt x="252730" y="12331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685665" y="551179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29" h="290195">
                <a:moveTo>
                  <a:pt x="252730" y="123317"/>
                </a:moveTo>
                <a:lnTo>
                  <a:pt x="0" y="0"/>
                </a:lnTo>
                <a:lnTo>
                  <a:pt x="0" y="290195"/>
                </a:lnTo>
                <a:lnTo>
                  <a:pt x="252730" y="1233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785995" y="6578600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0" y="0"/>
                </a:moveTo>
                <a:lnTo>
                  <a:pt x="0" y="290195"/>
                </a:lnTo>
                <a:lnTo>
                  <a:pt x="152400" y="12331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785995" y="6578600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152400" y="123317"/>
                </a:moveTo>
                <a:lnTo>
                  <a:pt x="0" y="0"/>
                </a:lnTo>
                <a:lnTo>
                  <a:pt x="0" y="290195"/>
                </a:lnTo>
                <a:lnTo>
                  <a:pt x="152400" y="1233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619307" y="6652577"/>
            <a:ext cx="171450" cy="1524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594859" y="5459094"/>
            <a:ext cx="90804" cy="3905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594859" y="5459094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4" h="390525">
                <a:moveTo>
                  <a:pt x="0" y="390525"/>
                </a:moveTo>
                <a:lnTo>
                  <a:pt x="90804" y="390525"/>
                </a:lnTo>
                <a:lnTo>
                  <a:pt x="90804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533265" y="6478269"/>
            <a:ext cx="90804" cy="39052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533265" y="6478269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4" h="390525">
                <a:moveTo>
                  <a:pt x="0" y="390525"/>
                </a:moveTo>
                <a:lnTo>
                  <a:pt x="90804" y="390525"/>
                </a:lnTo>
                <a:lnTo>
                  <a:pt x="90804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548119" y="6696075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7348219" y="5658484"/>
            <a:ext cx="635" cy="1037590"/>
          </a:xfrm>
          <a:custGeom>
            <a:avLst/>
            <a:gdLst/>
            <a:ahLst/>
            <a:cxnLst/>
            <a:rect l="l" t="t" r="r" b="b"/>
            <a:pathLst>
              <a:path w="634" h="1037590">
                <a:moveTo>
                  <a:pt x="0" y="0"/>
                </a:moveTo>
                <a:lnTo>
                  <a:pt x="634" y="103758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548119" y="561530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445250" y="6748144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49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005070" y="6800215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50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29200" y="7011669"/>
            <a:ext cx="1416050" cy="47625"/>
          </a:xfrm>
          <a:custGeom>
            <a:avLst/>
            <a:gdLst/>
            <a:ahLst/>
            <a:cxnLst/>
            <a:rect l="l" t="t" r="r" b="b"/>
            <a:pathLst>
              <a:path w="1416050" h="47625">
                <a:moveTo>
                  <a:pt x="0" y="47624"/>
                </a:moveTo>
                <a:lnTo>
                  <a:pt x="141605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7339076" y="5902832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826889" y="6756272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479285" y="6446900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5057013" y="5303900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046220" y="5577204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444500" y="0"/>
                </a:moveTo>
                <a:lnTo>
                  <a:pt x="444500" y="76200"/>
                </a:lnTo>
                <a:lnTo>
                  <a:pt x="508000" y="44450"/>
                </a:lnTo>
                <a:lnTo>
                  <a:pt x="460755" y="44450"/>
                </a:lnTo>
                <a:lnTo>
                  <a:pt x="463550" y="41655"/>
                </a:lnTo>
                <a:lnTo>
                  <a:pt x="463550" y="34543"/>
                </a:lnTo>
                <a:lnTo>
                  <a:pt x="460755" y="31750"/>
                </a:lnTo>
                <a:lnTo>
                  <a:pt x="508000" y="31750"/>
                </a:lnTo>
                <a:lnTo>
                  <a:pt x="444500" y="0"/>
                </a:lnTo>
                <a:close/>
              </a:path>
              <a:path w="520700" h="76200">
                <a:moveTo>
                  <a:pt x="444500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444500" y="44450"/>
                </a:lnTo>
                <a:lnTo>
                  <a:pt x="444500" y="31750"/>
                </a:lnTo>
                <a:close/>
              </a:path>
              <a:path w="520700" h="76200">
                <a:moveTo>
                  <a:pt x="508000" y="31750"/>
                </a:moveTo>
                <a:lnTo>
                  <a:pt x="460755" y="31750"/>
                </a:lnTo>
                <a:lnTo>
                  <a:pt x="463550" y="34543"/>
                </a:lnTo>
                <a:lnTo>
                  <a:pt x="463550" y="41655"/>
                </a:lnTo>
                <a:lnTo>
                  <a:pt x="460755" y="44450"/>
                </a:lnTo>
                <a:lnTo>
                  <a:pt x="508000" y="44450"/>
                </a:lnTo>
                <a:lnTo>
                  <a:pt x="520700" y="38100"/>
                </a:lnTo>
                <a:lnTo>
                  <a:pt x="5080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438015" y="5736589"/>
            <a:ext cx="76200" cy="387350"/>
          </a:xfrm>
          <a:custGeom>
            <a:avLst/>
            <a:gdLst/>
            <a:ahLst/>
            <a:cxnLst/>
            <a:rect l="l" t="t" r="r" b="b"/>
            <a:pathLst>
              <a:path w="76200" h="387350">
                <a:moveTo>
                  <a:pt x="31750" y="311150"/>
                </a:moveTo>
                <a:lnTo>
                  <a:pt x="0" y="311150"/>
                </a:lnTo>
                <a:lnTo>
                  <a:pt x="38100" y="387350"/>
                </a:lnTo>
                <a:lnTo>
                  <a:pt x="66675" y="330200"/>
                </a:lnTo>
                <a:lnTo>
                  <a:pt x="34544" y="330200"/>
                </a:lnTo>
                <a:lnTo>
                  <a:pt x="31750" y="327406"/>
                </a:lnTo>
                <a:lnTo>
                  <a:pt x="31750" y="311150"/>
                </a:lnTo>
                <a:close/>
              </a:path>
              <a:path w="76200" h="38735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27406"/>
                </a:lnTo>
                <a:lnTo>
                  <a:pt x="34544" y="330200"/>
                </a:lnTo>
                <a:lnTo>
                  <a:pt x="41656" y="330200"/>
                </a:lnTo>
                <a:lnTo>
                  <a:pt x="44450" y="32740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87350">
                <a:moveTo>
                  <a:pt x="76200" y="311150"/>
                </a:moveTo>
                <a:lnTo>
                  <a:pt x="44450" y="311150"/>
                </a:lnTo>
                <a:lnTo>
                  <a:pt x="44450" y="327406"/>
                </a:lnTo>
                <a:lnTo>
                  <a:pt x="41656" y="330200"/>
                </a:lnTo>
                <a:lnTo>
                  <a:pt x="66675" y="330200"/>
                </a:lnTo>
                <a:lnTo>
                  <a:pt x="76200" y="311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971290" y="6657975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20700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20700" h="76200">
                <a:moveTo>
                  <a:pt x="51790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4"/>
                </a:lnTo>
                <a:lnTo>
                  <a:pt x="51790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4199001" y="5292318"/>
            <a:ext cx="294005" cy="62611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libri"/>
                <a:cs typeface="Calibri"/>
              </a:rPr>
              <a:t>1.6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400">
                <a:latin typeface="Calibri"/>
                <a:cs typeface="Calibri"/>
              </a:rPr>
              <a:t>0.6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4109084" y="6492620"/>
            <a:ext cx="251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6476238" y="6035420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538978" y="5378576"/>
            <a:ext cx="306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-1.6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4619625" y="6111620"/>
            <a:ext cx="306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-0.6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761482" y="6492620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5581650" y="587997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6110604" y="5320664"/>
            <a:ext cx="301625" cy="301625"/>
          </a:xfrm>
          <a:custGeom>
            <a:avLst/>
            <a:gdLst/>
            <a:ahLst/>
            <a:cxnLst/>
            <a:rect l="l" t="t" r="r" b="b"/>
            <a:pathLst>
              <a:path w="301625" h="301625">
                <a:moveTo>
                  <a:pt x="58354" y="49341"/>
                </a:moveTo>
                <a:lnTo>
                  <a:pt x="49341" y="58354"/>
                </a:lnTo>
                <a:lnTo>
                  <a:pt x="290195" y="299085"/>
                </a:lnTo>
                <a:lnTo>
                  <a:pt x="292608" y="301625"/>
                </a:lnTo>
                <a:lnTo>
                  <a:pt x="296672" y="301625"/>
                </a:lnTo>
                <a:lnTo>
                  <a:pt x="299085" y="299085"/>
                </a:lnTo>
                <a:lnTo>
                  <a:pt x="301625" y="296672"/>
                </a:lnTo>
                <a:lnTo>
                  <a:pt x="301625" y="292608"/>
                </a:lnTo>
                <a:lnTo>
                  <a:pt x="299085" y="290195"/>
                </a:lnTo>
                <a:lnTo>
                  <a:pt x="58354" y="49341"/>
                </a:lnTo>
                <a:close/>
              </a:path>
              <a:path w="301625" h="301625">
                <a:moveTo>
                  <a:pt x="0" y="0"/>
                </a:moveTo>
                <a:lnTo>
                  <a:pt x="26924" y="80772"/>
                </a:lnTo>
                <a:lnTo>
                  <a:pt x="49341" y="58354"/>
                </a:lnTo>
                <a:lnTo>
                  <a:pt x="40327" y="49341"/>
                </a:lnTo>
                <a:lnTo>
                  <a:pt x="37973" y="46863"/>
                </a:lnTo>
                <a:lnTo>
                  <a:pt x="37973" y="42926"/>
                </a:lnTo>
                <a:lnTo>
                  <a:pt x="40386" y="40386"/>
                </a:lnTo>
                <a:lnTo>
                  <a:pt x="42925" y="37973"/>
                </a:lnTo>
                <a:lnTo>
                  <a:pt x="69723" y="37973"/>
                </a:lnTo>
                <a:lnTo>
                  <a:pt x="80772" y="26924"/>
                </a:lnTo>
                <a:lnTo>
                  <a:pt x="0" y="0"/>
                </a:lnTo>
                <a:close/>
              </a:path>
              <a:path w="301625" h="301625">
                <a:moveTo>
                  <a:pt x="46862" y="37973"/>
                </a:moveTo>
                <a:lnTo>
                  <a:pt x="42925" y="37973"/>
                </a:lnTo>
                <a:lnTo>
                  <a:pt x="40386" y="40386"/>
                </a:lnTo>
                <a:lnTo>
                  <a:pt x="37973" y="42926"/>
                </a:lnTo>
                <a:lnTo>
                  <a:pt x="37973" y="46863"/>
                </a:lnTo>
                <a:lnTo>
                  <a:pt x="40386" y="49403"/>
                </a:lnTo>
                <a:lnTo>
                  <a:pt x="49341" y="58354"/>
                </a:lnTo>
                <a:lnTo>
                  <a:pt x="58354" y="49341"/>
                </a:lnTo>
                <a:lnTo>
                  <a:pt x="49403" y="40386"/>
                </a:lnTo>
                <a:lnTo>
                  <a:pt x="46862" y="37973"/>
                </a:lnTo>
                <a:close/>
              </a:path>
              <a:path w="301625" h="301625">
                <a:moveTo>
                  <a:pt x="69723" y="37973"/>
                </a:moveTo>
                <a:lnTo>
                  <a:pt x="46862" y="37973"/>
                </a:lnTo>
                <a:lnTo>
                  <a:pt x="49403" y="40386"/>
                </a:lnTo>
                <a:lnTo>
                  <a:pt x="58354" y="49341"/>
                </a:lnTo>
                <a:lnTo>
                  <a:pt x="69723" y="379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6058661" y="512533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6440804" y="5201919"/>
            <a:ext cx="76200" cy="419734"/>
          </a:xfrm>
          <a:custGeom>
            <a:avLst/>
            <a:gdLst/>
            <a:ahLst/>
            <a:cxnLst/>
            <a:rect l="l" t="t" r="r" b="b"/>
            <a:pathLst>
              <a:path w="76200" h="419735">
                <a:moveTo>
                  <a:pt x="41656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416940"/>
                </a:lnTo>
                <a:lnTo>
                  <a:pt x="34544" y="419735"/>
                </a:lnTo>
                <a:lnTo>
                  <a:pt x="41656" y="419735"/>
                </a:lnTo>
                <a:lnTo>
                  <a:pt x="44450" y="416940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41973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19735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6088379" y="5577204"/>
            <a:ext cx="363220" cy="76200"/>
          </a:xfrm>
          <a:custGeom>
            <a:avLst/>
            <a:gdLst/>
            <a:ahLst/>
            <a:cxnLst/>
            <a:rect l="l" t="t" r="r" b="b"/>
            <a:pathLst>
              <a:path w="36322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63220" h="76200">
                <a:moveTo>
                  <a:pt x="76200" y="31750"/>
                </a:moveTo>
                <a:lnTo>
                  <a:pt x="5994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63220" h="76200">
                <a:moveTo>
                  <a:pt x="3604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0425" y="44450"/>
                </a:lnTo>
                <a:lnTo>
                  <a:pt x="363220" y="41655"/>
                </a:lnTo>
                <a:lnTo>
                  <a:pt x="363220" y="34543"/>
                </a:lnTo>
                <a:lnTo>
                  <a:pt x="3604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6364985" y="5181726"/>
            <a:ext cx="367665" cy="3619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8270">
              <a:lnSpc>
                <a:spcPts val="132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0.6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320"/>
              </a:lnSpc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991605" y="5573648"/>
            <a:ext cx="251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5462270" y="7244715"/>
            <a:ext cx="492759" cy="447675"/>
          </a:xfrm>
          <a:custGeom>
            <a:avLst/>
            <a:gdLst/>
            <a:ahLst/>
            <a:cxnLst/>
            <a:rect l="l" t="t" r="r" b="b"/>
            <a:pathLst>
              <a:path w="492760" h="447675">
                <a:moveTo>
                  <a:pt x="246379" y="0"/>
                </a:moveTo>
                <a:lnTo>
                  <a:pt x="196741" y="4547"/>
                </a:lnTo>
                <a:lnTo>
                  <a:pt x="150500" y="17589"/>
                </a:lnTo>
                <a:lnTo>
                  <a:pt x="108650" y="38227"/>
                </a:lnTo>
                <a:lnTo>
                  <a:pt x="72183" y="65563"/>
                </a:lnTo>
                <a:lnTo>
                  <a:pt x="42092" y="98697"/>
                </a:lnTo>
                <a:lnTo>
                  <a:pt x="19369" y="136731"/>
                </a:lnTo>
                <a:lnTo>
                  <a:pt x="5007" y="178765"/>
                </a:lnTo>
                <a:lnTo>
                  <a:pt x="0" y="223901"/>
                </a:lnTo>
                <a:lnTo>
                  <a:pt x="5007" y="268994"/>
                </a:lnTo>
                <a:lnTo>
                  <a:pt x="19369" y="310997"/>
                </a:lnTo>
                <a:lnTo>
                  <a:pt x="42092" y="349008"/>
                </a:lnTo>
                <a:lnTo>
                  <a:pt x="72183" y="382127"/>
                </a:lnTo>
                <a:lnTo>
                  <a:pt x="108650" y="409453"/>
                </a:lnTo>
                <a:lnTo>
                  <a:pt x="150500" y="430087"/>
                </a:lnTo>
                <a:lnTo>
                  <a:pt x="196741" y="443128"/>
                </a:lnTo>
                <a:lnTo>
                  <a:pt x="246379" y="447675"/>
                </a:lnTo>
                <a:lnTo>
                  <a:pt x="296018" y="443128"/>
                </a:lnTo>
                <a:lnTo>
                  <a:pt x="342259" y="430087"/>
                </a:lnTo>
                <a:lnTo>
                  <a:pt x="384109" y="409453"/>
                </a:lnTo>
                <a:lnTo>
                  <a:pt x="420576" y="382127"/>
                </a:lnTo>
                <a:lnTo>
                  <a:pt x="450667" y="349008"/>
                </a:lnTo>
                <a:lnTo>
                  <a:pt x="473390" y="310997"/>
                </a:lnTo>
                <a:lnTo>
                  <a:pt x="487752" y="268994"/>
                </a:lnTo>
                <a:lnTo>
                  <a:pt x="492759" y="223901"/>
                </a:lnTo>
                <a:lnTo>
                  <a:pt x="487752" y="178765"/>
                </a:lnTo>
                <a:lnTo>
                  <a:pt x="473390" y="136731"/>
                </a:lnTo>
                <a:lnTo>
                  <a:pt x="450667" y="98697"/>
                </a:lnTo>
                <a:lnTo>
                  <a:pt x="420576" y="65563"/>
                </a:lnTo>
                <a:lnTo>
                  <a:pt x="384109" y="38227"/>
                </a:lnTo>
                <a:lnTo>
                  <a:pt x="342259" y="17589"/>
                </a:lnTo>
                <a:lnTo>
                  <a:pt x="296018" y="4547"/>
                </a:lnTo>
                <a:lnTo>
                  <a:pt x="2463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5462270" y="7244715"/>
            <a:ext cx="492759" cy="447675"/>
          </a:xfrm>
          <a:custGeom>
            <a:avLst/>
            <a:gdLst/>
            <a:ahLst/>
            <a:cxnLst/>
            <a:rect l="l" t="t" r="r" b="b"/>
            <a:pathLst>
              <a:path w="492760" h="447675">
                <a:moveTo>
                  <a:pt x="246379" y="0"/>
                </a:moveTo>
                <a:lnTo>
                  <a:pt x="196741" y="4547"/>
                </a:lnTo>
                <a:lnTo>
                  <a:pt x="150500" y="17589"/>
                </a:lnTo>
                <a:lnTo>
                  <a:pt x="108650" y="38227"/>
                </a:lnTo>
                <a:lnTo>
                  <a:pt x="72183" y="65563"/>
                </a:lnTo>
                <a:lnTo>
                  <a:pt x="42092" y="98697"/>
                </a:lnTo>
                <a:lnTo>
                  <a:pt x="19369" y="136731"/>
                </a:lnTo>
                <a:lnTo>
                  <a:pt x="5007" y="178765"/>
                </a:lnTo>
                <a:lnTo>
                  <a:pt x="0" y="223901"/>
                </a:lnTo>
                <a:lnTo>
                  <a:pt x="5007" y="268994"/>
                </a:lnTo>
                <a:lnTo>
                  <a:pt x="19369" y="310997"/>
                </a:lnTo>
                <a:lnTo>
                  <a:pt x="42092" y="349008"/>
                </a:lnTo>
                <a:lnTo>
                  <a:pt x="72183" y="382127"/>
                </a:lnTo>
                <a:lnTo>
                  <a:pt x="108650" y="409453"/>
                </a:lnTo>
                <a:lnTo>
                  <a:pt x="150500" y="430087"/>
                </a:lnTo>
                <a:lnTo>
                  <a:pt x="196741" y="443128"/>
                </a:lnTo>
                <a:lnTo>
                  <a:pt x="246379" y="447675"/>
                </a:lnTo>
                <a:lnTo>
                  <a:pt x="296018" y="443128"/>
                </a:lnTo>
                <a:lnTo>
                  <a:pt x="342259" y="430087"/>
                </a:lnTo>
                <a:lnTo>
                  <a:pt x="384109" y="409453"/>
                </a:lnTo>
                <a:lnTo>
                  <a:pt x="420576" y="382127"/>
                </a:lnTo>
                <a:lnTo>
                  <a:pt x="450667" y="349008"/>
                </a:lnTo>
                <a:lnTo>
                  <a:pt x="473390" y="310997"/>
                </a:lnTo>
                <a:lnTo>
                  <a:pt x="487752" y="268994"/>
                </a:lnTo>
                <a:lnTo>
                  <a:pt x="492759" y="223901"/>
                </a:lnTo>
                <a:lnTo>
                  <a:pt x="487752" y="178765"/>
                </a:lnTo>
                <a:lnTo>
                  <a:pt x="473390" y="136731"/>
                </a:lnTo>
                <a:lnTo>
                  <a:pt x="450667" y="98697"/>
                </a:lnTo>
                <a:lnTo>
                  <a:pt x="420576" y="65563"/>
                </a:lnTo>
                <a:lnTo>
                  <a:pt x="384109" y="38227"/>
                </a:lnTo>
                <a:lnTo>
                  <a:pt x="342259" y="17589"/>
                </a:lnTo>
                <a:lnTo>
                  <a:pt x="296018" y="4547"/>
                </a:lnTo>
                <a:lnTo>
                  <a:pt x="24637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719195" y="9185275"/>
            <a:ext cx="492759" cy="447675"/>
          </a:xfrm>
          <a:custGeom>
            <a:avLst/>
            <a:gdLst/>
            <a:ahLst/>
            <a:cxnLst/>
            <a:rect l="l" t="t" r="r" b="b"/>
            <a:pathLst>
              <a:path w="492760" h="447675">
                <a:moveTo>
                  <a:pt x="246379" y="0"/>
                </a:moveTo>
                <a:lnTo>
                  <a:pt x="196741" y="4547"/>
                </a:lnTo>
                <a:lnTo>
                  <a:pt x="150500" y="17589"/>
                </a:lnTo>
                <a:lnTo>
                  <a:pt x="108650" y="38227"/>
                </a:lnTo>
                <a:lnTo>
                  <a:pt x="72183" y="65563"/>
                </a:lnTo>
                <a:lnTo>
                  <a:pt x="42092" y="98697"/>
                </a:lnTo>
                <a:lnTo>
                  <a:pt x="19369" y="136731"/>
                </a:lnTo>
                <a:lnTo>
                  <a:pt x="5007" y="178765"/>
                </a:lnTo>
                <a:lnTo>
                  <a:pt x="0" y="223900"/>
                </a:lnTo>
                <a:lnTo>
                  <a:pt x="5007" y="268994"/>
                </a:lnTo>
                <a:lnTo>
                  <a:pt x="19369" y="310997"/>
                </a:lnTo>
                <a:lnTo>
                  <a:pt x="42092" y="349008"/>
                </a:lnTo>
                <a:lnTo>
                  <a:pt x="72183" y="382127"/>
                </a:lnTo>
                <a:lnTo>
                  <a:pt x="108650" y="409453"/>
                </a:lnTo>
                <a:lnTo>
                  <a:pt x="150500" y="430087"/>
                </a:lnTo>
                <a:lnTo>
                  <a:pt x="196741" y="443128"/>
                </a:lnTo>
                <a:lnTo>
                  <a:pt x="246379" y="447674"/>
                </a:lnTo>
                <a:lnTo>
                  <a:pt x="296018" y="443128"/>
                </a:lnTo>
                <a:lnTo>
                  <a:pt x="342259" y="430087"/>
                </a:lnTo>
                <a:lnTo>
                  <a:pt x="384109" y="409453"/>
                </a:lnTo>
                <a:lnTo>
                  <a:pt x="420576" y="382127"/>
                </a:lnTo>
                <a:lnTo>
                  <a:pt x="450667" y="349008"/>
                </a:lnTo>
                <a:lnTo>
                  <a:pt x="473390" y="310997"/>
                </a:lnTo>
                <a:lnTo>
                  <a:pt x="487752" y="268994"/>
                </a:lnTo>
                <a:lnTo>
                  <a:pt x="492759" y="223900"/>
                </a:lnTo>
                <a:lnTo>
                  <a:pt x="487752" y="178765"/>
                </a:lnTo>
                <a:lnTo>
                  <a:pt x="473390" y="136731"/>
                </a:lnTo>
                <a:lnTo>
                  <a:pt x="450667" y="98697"/>
                </a:lnTo>
                <a:lnTo>
                  <a:pt x="420576" y="65563"/>
                </a:lnTo>
                <a:lnTo>
                  <a:pt x="384109" y="38227"/>
                </a:lnTo>
                <a:lnTo>
                  <a:pt x="342259" y="17589"/>
                </a:lnTo>
                <a:lnTo>
                  <a:pt x="296018" y="4547"/>
                </a:lnTo>
                <a:lnTo>
                  <a:pt x="24637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 txBox="1"/>
          <p:nvPr/>
        </p:nvSpPr>
        <p:spPr>
          <a:xfrm>
            <a:off x="3861942" y="8921394"/>
            <a:ext cx="271145" cy="586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335">
              <a:lnSpc>
                <a:spcPct val="1314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  </a:t>
            </a:r>
            <a:r>
              <a:rPr dirty="0" sz="1400" spc="-10">
                <a:latin typeface="Calibri"/>
                <a:cs typeface="Calibri"/>
              </a:rPr>
              <a:t>n2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261995" y="7555865"/>
            <a:ext cx="1440180" cy="0"/>
          </a:xfrm>
          <a:custGeom>
            <a:avLst/>
            <a:gdLst/>
            <a:ahLst/>
            <a:cxnLst/>
            <a:rect l="l" t="t" r="r" b="b"/>
            <a:pathLst>
              <a:path w="1440179" h="0">
                <a:moveTo>
                  <a:pt x="1440179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702175" y="7555865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261995" y="8636000"/>
            <a:ext cx="1440180" cy="635"/>
          </a:xfrm>
          <a:custGeom>
            <a:avLst/>
            <a:gdLst/>
            <a:ahLst/>
            <a:cxnLst/>
            <a:rect l="l" t="t" r="r" b="b"/>
            <a:pathLst>
              <a:path w="1440179" h="634">
                <a:moveTo>
                  <a:pt x="1440179" y="0"/>
                </a:moveTo>
                <a:lnTo>
                  <a:pt x="0" y="634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3261995" y="7555865"/>
            <a:ext cx="0" cy="1080135"/>
          </a:xfrm>
          <a:custGeom>
            <a:avLst/>
            <a:gdLst/>
            <a:ahLst/>
            <a:cxnLst/>
            <a:rect l="l" t="t" r="r" b="b"/>
            <a:pathLst>
              <a:path w="0" h="1080134">
                <a:moveTo>
                  <a:pt x="0" y="0"/>
                </a:moveTo>
                <a:lnTo>
                  <a:pt x="0" y="1080135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3261995" y="7555865"/>
            <a:ext cx="1440180" cy="1080135"/>
          </a:xfrm>
          <a:custGeom>
            <a:avLst/>
            <a:gdLst/>
            <a:ahLst/>
            <a:cxnLst/>
            <a:rect l="l" t="t" r="r" b="b"/>
            <a:pathLst>
              <a:path w="1440179" h="1080134">
                <a:moveTo>
                  <a:pt x="0" y="1080135"/>
                </a:moveTo>
                <a:lnTo>
                  <a:pt x="1440179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640262" y="7503477"/>
            <a:ext cx="100329" cy="10033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4644707" y="8593137"/>
            <a:ext cx="100329" cy="1003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190557" y="7513002"/>
            <a:ext cx="100330" cy="10033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195002" y="8602662"/>
            <a:ext cx="100330" cy="1003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942589" y="745235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5">
                <a:moveTo>
                  <a:pt x="0" y="0"/>
                </a:moveTo>
                <a:lnTo>
                  <a:pt x="0" y="290194"/>
                </a:lnTo>
                <a:lnTo>
                  <a:pt x="252730" y="12331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942589" y="7452359"/>
            <a:ext cx="252729" cy="290195"/>
          </a:xfrm>
          <a:custGeom>
            <a:avLst/>
            <a:gdLst/>
            <a:ahLst/>
            <a:cxnLst/>
            <a:rect l="l" t="t" r="r" b="b"/>
            <a:pathLst>
              <a:path w="252730" h="290195">
                <a:moveTo>
                  <a:pt x="252730" y="123317"/>
                </a:moveTo>
                <a:lnTo>
                  <a:pt x="0" y="0"/>
                </a:lnTo>
                <a:lnTo>
                  <a:pt x="0" y="290194"/>
                </a:lnTo>
                <a:lnTo>
                  <a:pt x="252730" y="1233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042920" y="8519159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0" y="0"/>
                </a:moveTo>
                <a:lnTo>
                  <a:pt x="0" y="290194"/>
                </a:lnTo>
                <a:lnTo>
                  <a:pt x="152400" y="123317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042920" y="8519159"/>
            <a:ext cx="152400" cy="290195"/>
          </a:xfrm>
          <a:custGeom>
            <a:avLst/>
            <a:gdLst/>
            <a:ahLst/>
            <a:cxnLst/>
            <a:rect l="l" t="t" r="r" b="b"/>
            <a:pathLst>
              <a:path w="152400" h="290195">
                <a:moveTo>
                  <a:pt x="152400" y="123317"/>
                </a:moveTo>
                <a:lnTo>
                  <a:pt x="0" y="0"/>
                </a:lnTo>
                <a:lnTo>
                  <a:pt x="0" y="290194"/>
                </a:lnTo>
                <a:lnTo>
                  <a:pt x="152400" y="12331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876232" y="8593137"/>
            <a:ext cx="171450" cy="1524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851785" y="7399654"/>
            <a:ext cx="90805" cy="39052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851785" y="7399654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5" h="390525">
                <a:moveTo>
                  <a:pt x="0" y="390524"/>
                </a:moveTo>
                <a:lnTo>
                  <a:pt x="90805" y="390524"/>
                </a:lnTo>
                <a:lnTo>
                  <a:pt x="90805" y="0"/>
                </a:lnTo>
                <a:lnTo>
                  <a:pt x="0" y="0"/>
                </a:lnTo>
                <a:lnTo>
                  <a:pt x="0" y="3905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790189" y="8418829"/>
            <a:ext cx="90805" cy="39052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790189" y="8418829"/>
            <a:ext cx="90805" cy="390525"/>
          </a:xfrm>
          <a:custGeom>
            <a:avLst/>
            <a:gdLst/>
            <a:ahLst/>
            <a:cxnLst/>
            <a:rect l="l" t="t" r="r" b="b"/>
            <a:pathLst>
              <a:path w="90805" h="390525">
                <a:moveTo>
                  <a:pt x="0" y="390524"/>
                </a:moveTo>
                <a:lnTo>
                  <a:pt x="90805" y="390524"/>
                </a:lnTo>
                <a:lnTo>
                  <a:pt x="90805" y="0"/>
                </a:lnTo>
                <a:lnTo>
                  <a:pt x="0" y="0"/>
                </a:lnTo>
                <a:lnTo>
                  <a:pt x="0" y="3905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4805045" y="8636634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5605145" y="7599044"/>
            <a:ext cx="635" cy="1037590"/>
          </a:xfrm>
          <a:custGeom>
            <a:avLst/>
            <a:gdLst/>
            <a:ahLst/>
            <a:cxnLst/>
            <a:rect l="l" t="t" r="r" b="b"/>
            <a:pathLst>
              <a:path w="635" h="1037590">
                <a:moveTo>
                  <a:pt x="0" y="0"/>
                </a:moveTo>
                <a:lnTo>
                  <a:pt x="634" y="103758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702175" y="8688704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49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261995" y="8740775"/>
            <a:ext cx="0" cy="444500"/>
          </a:xfrm>
          <a:custGeom>
            <a:avLst/>
            <a:gdLst/>
            <a:ahLst/>
            <a:cxnLst/>
            <a:rect l="l" t="t" r="r" b="b"/>
            <a:pathLst>
              <a:path w="0" h="444500">
                <a:moveTo>
                  <a:pt x="0" y="0"/>
                </a:moveTo>
                <a:lnTo>
                  <a:pt x="0" y="444499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286125" y="8952229"/>
            <a:ext cx="1416050" cy="47625"/>
          </a:xfrm>
          <a:custGeom>
            <a:avLst/>
            <a:gdLst/>
            <a:ahLst/>
            <a:cxnLst/>
            <a:rect l="l" t="t" r="r" b="b"/>
            <a:pathLst>
              <a:path w="1416050" h="47625">
                <a:moveTo>
                  <a:pt x="0" y="47624"/>
                </a:moveTo>
                <a:lnTo>
                  <a:pt x="141605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 txBox="1"/>
          <p:nvPr/>
        </p:nvSpPr>
        <p:spPr>
          <a:xfrm>
            <a:off x="5596890" y="7844790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3083179" y="8696705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4735448" y="8387333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313303" y="7243953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2303145" y="7517765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444500" y="0"/>
                </a:moveTo>
                <a:lnTo>
                  <a:pt x="444500" y="76200"/>
                </a:lnTo>
                <a:lnTo>
                  <a:pt x="508000" y="44450"/>
                </a:lnTo>
                <a:lnTo>
                  <a:pt x="460756" y="44450"/>
                </a:lnTo>
                <a:lnTo>
                  <a:pt x="463550" y="41656"/>
                </a:lnTo>
                <a:lnTo>
                  <a:pt x="463550" y="34544"/>
                </a:lnTo>
                <a:lnTo>
                  <a:pt x="460756" y="31750"/>
                </a:lnTo>
                <a:lnTo>
                  <a:pt x="508000" y="31750"/>
                </a:lnTo>
                <a:lnTo>
                  <a:pt x="444500" y="0"/>
                </a:lnTo>
                <a:close/>
              </a:path>
              <a:path w="520700" h="76200">
                <a:moveTo>
                  <a:pt x="4445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444500" y="44450"/>
                </a:lnTo>
                <a:lnTo>
                  <a:pt x="444500" y="31750"/>
                </a:lnTo>
                <a:close/>
              </a:path>
              <a:path w="520700" h="76200">
                <a:moveTo>
                  <a:pt x="508000" y="31750"/>
                </a:moveTo>
                <a:lnTo>
                  <a:pt x="460756" y="31750"/>
                </a:lnTo>
                <a:lnTo>
                  <a:pt x="463550" y="34544"/>
                </a:lnTo>
                <a:lnTo>
                  <a:pt x="463550" y="41656"/>
                </a:lnTo>
                <a:lnTo>
                  <a:pt x="460756" y="44450"/>
                </a:lnTo>
                <a:lnTo>
                  <a:pt x="508000" y="44450"/>
                </a:lnTo>
                <a:lnTo>
                  <a:pt x="520700" y="38100"/>
                </a:lnTo>
                <a:lnTo>
                  <a:pt x="5080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 txBox="1"/>
          <p:nvPr/>
        </p:nvSpPr>
        <p:spPr>
          <a:xfrm>
            <a:off x="4621148" y="7243953"/>
            <a:ext cx="1193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96950" algn="l"/>
              </a:tabLst>
            </a:pPr>
            <a:r>
              <a:rPr dirty="0" sz="140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u="dash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dash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baseline="-25793" sz="2100" spc="-15">
                <a:latin typeface="Calibri"/>
                <a:cs typeface="Calibri"/>
              </a:rPr>
              <a:t>n1</a:t>
            </a:r>
            <a:endParaRPr baseline="-25793" sz="2100">
              <a:latin typeface="Calibri"/>
              <a:cs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2694939" y="7677150"/>
            <a:ext cx="76200" cy="387350"/>
          </a:xfrm>
          <a:custGeom>
            <a:avLst/>
            <a:gdLst/>
            <a:ahLst/>
            <a:cxnLst/>
            <a:rect l="l" t="t" r="r" b="b"/>
            <a:pathLst>
              <a:path w="76200" h="387350">
                <a:moveTo>
                  <a:pt x="31750" y="311149"/>
                </a:moveTo>
                <a:lnTo>
                  <a:pt x="0" y="311149"/>
                </a:lnTo>
                <a:lnTo>
                  <a:pt x="38100" y="387349"/>
                </a:lnTo>
                <a:lnTo>
                  <a:pt x="66675" y="330199"/>
                </a:lnTo>
                <a:lnTo>
                  <a:pt x="34543" y="330199"/>
                </a:lnTo>
                <a:lnTo>
                  <a:pt x="31750" y="327405"/>
                </a:lnTo>
                <a:lnTo>
                  <a:pt x="31750" y="311149"/>
                </a:lnTo>
                <a:close/>
              </a:path>
              <a:path w="76200" h="3873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27405"/>
                </a:lnTo>
                <a:lnTo>
                  <a:pt x="34543" y="330199"/>
                </a:lnTo>
                <a:lnTo>
                  <a:pt x="41656" y="330199"/>
                </a:lnTo>
                <a:lnTo>
                  <a:pt x="44450" y="3274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87350">
                <a:moveTo>
                  <a:pt x="76200" y="311149"/>
                </a:moveTo>
                <a:lnTo>
                  <a:pt x="44450" y="311149"/>
                </a:lnTo>
                <a:lnTo>
                  <a:pt x="44450" y="327405"/>
                </a:lnTo>
                <a:lnTo>
                  <a:pt x="41656" y="330199"/>
                </a:lnTo>
                <a:lnTo>
                  <a:pt x="66675" y="330199"/>
                </a:lnTo>
                <a:lnTo>
                  <a:pt x="76200" y="311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2228214" y="8598534"/>
            <a:ext cx="520700" cy="76200"/>
          </a:xfrm>
          <a:custGeom>
            <a:avLst/>
            <a:gdLst/>
            <a:ahLst/>
            <a:cxnLst/>
            <a:rect l="l" t="t" r="r" b="b"/>
            <a:pathLst>
              <a:path w="5207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20700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20700" h="76200">
                <a:moveTo>
                  <a:pt x="517906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17906" y="44450"/>
                </a:lnTo>
                <a:lnTo>
                  <a:pt x="520700" y="41656"/>
                </a:lnTo>
                <a:lnTo>
                  <a:pt x="520700" y="34543"/>
                </a:lnTo>
                <a:lnTo>
                  <a:pt x="51790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 txBox="1"/>
          <p:nvPr/>
        </p:nvSpPr>
        <p:spPr>
          <a:xfrm>
            <a:off x="2523870" y="7231989"/>
            <a:ext cx="158750" cy="626745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8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2432430" y="843457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794886" y="7318628"/>
            <a:ext cx="3067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-0.8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2875914" y="8053577"/>
            <a:ext cx="3067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-0.6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863466" y="8634221"/>
            <a:ext cx="3067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-0.8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950589" y="7861553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4345304" y="8300719"/>
            <a:ext cx="301625" cy="301625"/>
          </a:xfrm>
          <a:custGeom>
            <a:avLst/>
            <a:gdLst/>
            <a:ahLst/>
            <a:cxnLst/>
            <a:rect l="l" t="t" r="r" b="b"/>
            <a:pathLst>
              <a:path w="301625" h="301625">
                <a:moveTo>
                  <a:pt x="58354" y="49341"/>
                </a:moveTo>
                <a:lnTo>
                  <a:pt x="49341" y="58354"/>
                </a:lnTo>
                <a:lnTo>
                  <a:pt x="290195" y="299084"/>
                </a:lnTo>
                <a:lnTo>
                  <a:pt x="292608" y="301624"/>
                </a:lnTo>
                <a:lnTo>
                  <a:pt x="296672" y="301624"/>
                </a:lnTo>
                <a:lnTo>
                  <a:pt x="299085" y="299084"/>
                </a:lnTo>
                <a:lnTo>
                  <a:pt x="301625" y="296671"/>
                </a:lnTo>
                <a:lnTo>
                  <a:pt x="301625" y="292607"/>
                </a:lnTo>
                <a:lnTo>
                  <a:pt x="299085" y="290194"/>
                </a:lnTo>
                <a:lnTo>
                  <a:pt x="58354" y="49341"/>
                </a:lnTo>
                <a:close/>
              </a:path>
              <a:path w="301625" h="301625">
                <a:moveTo>
                  <a:pt x="0" y="0"/>
                </a:moveTo>
                <a:lnTo>
                  <a:pt x="26924" y="80771"/>
                </a:lnTo>
                <a:lnTo>
                  <a:pt x="49341" y="58354"/>
                </a:lnTo>
                <a:lnTo>
                  <a:pt x="40327" y="49341"/>
                </a:lnTo>
                <a:lnTo>
                  <a:pt x="37973" y="46862"/>
                </a:lnTo>
                <a:lnTo>
                  <a:pt x="37973" y="42925"/>
                </a:lnTo>
                <a:lnTo>
                  <a:pt x="40386" y="40385"/>
                </a:lnTo>
                <a:lnTo>
                  <a:pt x="42925" y="37972"/>
                </a:lnTo>
                <a:lnTo>
                  <a:pt x="69723" y="37972"/>
                </a:lnTo>
                <a:lnTo>
                  <a:pt x="80772" y="26923"/>
                </a:lnTo>
                <a:lnTo>
                  <a:pt x="0" y="0"/>
                </a:lnTo>
                <a:close/>
              </a:path>
              <a:path w="301625" h="301625">
                <a:moveTo>
                  <a:pt x="46862" y="37972"/>
                </a:moveTo>
                <a:lnTo>
                  <a:pt x="42925" y="37972"/>
                </a:lnTo>
                <a:lnTo>
                  <a:pt x="40386" y="40385"/>
                </a:lnTo>
                <a:lnTo>
                  <a:pt x="37973" y="42925"/>
                </a:lnTo>
                <a:lnTo>
                  <a:pt x="37973" y="46862"/>
                </a:lnTo>
                <a:lnTo>
                  <a:pt x="40386" y="49402"/>
                </a:lnTo>
                <a:lnTo>
                  <a:pt x="49341" y="58354"/>
                </a:lnTo>
                <a:lnTo>
                  <a:pt x="58354" y="49341"/>
                </a:lnTo>
                <a:lnTo>
                  <a:pt x="49403" y="40385"/>
                </a:lnTo>
                <a:lnTo>
                  <a:pt x="46862" y="37972"/>
                </a:lnTo>
                <a:close/>
              </a:path>
              <a:path w="301625" h="301625">
                <a:moveTo>
                  <a:pt x="69723" y="37972"/>
                </a:moveTo>
                <a:lnTo>
                  <a:pt x="46862" y="37972"/>
                </a:lnTo>
                <a:lnTo>
                  <a:pt x="49403" y="40385"/>
                </a:lnTo>
                <a:lnTo>
                  <a:pt x="58354" y="49341"/>
                </a:lnTo>
                <a:lnTo>
                  <a:pt x="69723" y="379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279140" y="7592059"/>
            <a:ext cx="301625" cy="301625"/>
          </a:xfrm>
          <a:custGeom>
            <a:avLst/>
            <a:gdLst/>
            <a:ahLst/>
            <a:cxnLst/>
            <a:rect l="l" t="t" r="r" b="b"/>
            <a:pathLst>
              <a:path w="301625" h="301625">
                <a:moveTo>
                  <a:pt x="243270" y="252283"/>
                </a:moveTo>
                <a:lnTo>
                  <a:pt x="220852" y="274700"/>
                </a:lnTo>
                <a:lnTo>
                  <a:pt x="301625" y="301625"/>
                </a:lnTo>
                <a:lnTo>
                  <a:pt x="288967" y="263651"/>
                </a:lnTo>
                <a:lnTo>
                  <a:pt x="254762" y="263651"/>
                </a:lnTo>
                <a:lnTo>
                  <a:pt x="252222" y="261238"/>
                </a:lnTo>
                <a:lnTo>
                  <a:pt x="243270" y="252283"/>
                </a:lnTo>
                <a:close/>
              </a:path>
              <a:path w="301625" h="301625">
                <a:moveTo>
                  <a:pt x="252283" y="243270"/>
                </a:moveTo>
                <a:lnTo>
                  <a:pt x="243270" y="252283"/>
                </a:lnTo>
                <a:lnTo>
                  <a:pt x="252222" y="261238"/>
                </a:lnTo>
                <a:lnTo>
                  <a:pt x="254762" y="263651"/>
                </a:lnTo>
                <a:lnTo>
                  <a:pt x="258699" y="263651"/>
                </a:lnTo>
                <a:lnTo>
                  <a:pt x="261238" y="261238"/>
                </a:lnTo>
                <a:lnTo>
                  <a:pt x="263651" y="258699"/>
                </a:lnTo>
                <a:lnTo>
                  <a:pt x="263651" y="254762"/>
                </a:lnTo>
                <a:lnTo>
                  <a:pt x="261238" y="252222"/>
                </a:lnTo>
                <a:lnTo>
                  <a:pt x="252283" y="243270"/>
                </a:lnTo>
                <a:close/>
              </a:path>
              <a:path w="301625" h="301625">
                <a:moveTo>
                  <a:pt x="274700" y="220853"/>
                </a:moveTo>
                <a:lnTo>
                  <a:pt x="252283" y="243270"/>
                </a:lnTo>
                <a:lnTo>
                  <a:pt x="261297" y="252283"/>
                </a:lnTo>
                <a:lnTo>
                  <a:pt x="263651" y="254762"/>
                </a:lnTo>
                <a:lnTo>
                  <a:pt x="263651" y="258699"/>
                </a:lnTo>
                <a:lnTo>
                  <a:pt x="261238" y="261238"/>
                </a:lnTo>
                <a:lnTo>
                  <a:pt x="258699" y="263651"/>
                </a:lnTo>
                <a:lnTo>
                  <a:pt x="288967" y="263651"/>
                </a:lnTo>
                <a:lnTo>
                  <a:pt x="274700" y="220853"/>
                </a:lnTo>
                <a:close/>
              </a:path>
              <a:path w="301625" h="301625">
                <a:moveTo>
                  <a:pt x="9017" y="0"/>
                </a:moveTo>
                <a:lnTo>
                  <a:pt x="4952" y="0"/>
                </a:lnTo>
                <a:lnTo>
                  <a:pt x="2539" y="2540"/>
                </a:lnTo>
                <a:lnTo>
                  <a:pt x="0" y="4953"/>
                </a:lnTo>
                <a:lnTo>
                  <a:pt x="0" y="9017"/>
                </a:lnTo>
                <a:lnTo>
                  <a:pt x="2539" y="11430"/>
                </a:lnTo>
                <a:lnTo>
                  <a:pt x="243270" y="252283"/>
                </a:lnTo>
                <a:lnTo>
                  <a:pt x="252283" y="243270"/>
                </a:lnTo>
                <a:lnTo>
                  <a:pt x="11430" y="2540"/>
                </a:lnTo>
                <a:lnTo>
                  <a:pt x="901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535807" y="764971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412360" y="8193785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4534534" y="7898129"/>
            <a:ext cx="76200" cy="627380"/>
          </a:xfrm>
          <a:custGeom>
            <a:avLst/>
            <a:gdLst/>
            <a:ahLst/>
            <a:cxnLst/>
            <a:rect l="l" t="t" r="r" b="b"/>
            <a:pathLst>
              <a:path w="76200" h="627379">
                <a:moveTo>
                  <a:pt x="41655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624585"/>
                </a:lnTo>
                <a:lnTo>
                  <a:pt x="34543" y="627379"/>
                </a:lnTo>
                <a:lnTo>
                  <a:pt x="41655" y="627379"/>
                </a:lnTo>
                <a:lnTo>
                  <a:pt x="44450" y="624585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627379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627379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4234815" y="8481059"/>
            <a:ext cx="295275" cy="76200"/>
          </a:xfrm>
          <a:custGeom>
            <a:avLst/>
            <a:gdLst/>
            <a:ahLst/>
            <a:cxnLst/>
            <a:rect l="l" t="t" r="r" b="b"/>
            <a:pathLst>
              <a:path w="29527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3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95275" h="76200">
                <a:moveTo>
                  <a:pt x="76200" y="31750"/>
                </a:moveTo>
                <a:lnTo>
                  <a:pt x="59944" y="31750"/>
                </a:lnTo>
                <a:lnTo>
                  <a:pt x="57150" y="34543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95275" h="76200">
                <a:moveTo>
                  <a:pt x="29248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92481" y="44450"/>
                </a:lnTo>
                <a:lnTo>
                  <a:pt x="295275" y="41656"/>
                </a:lnTo>
                <a:lnTo>
                  <a:pt x="295275" y="34543"/>
                </a:lnTo>
                <a:lnTo>
                  <a:pt x="29248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 txBox="1"/>
          <p:nvPr/>
        </p:nvSpPr>
        <p:spPr>
          <a:xfrm>
            <a:off x="4319396" y="7977377"/>
            <a:ext cx="6248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7857" sz="2100">
                <a:latin typeface="Calibri"/>
                <a:cs typeface="Calibri"/>
              </a:rPr>
              <a:t>0.6</a:t>
            </a:r>
            <a:r>
              <a:rPr dirty="0" baseline="17857" sz="2100" spc="22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-0.6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2" name="object 18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83" name="object 18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81" name="object 181"/>
          <p:cNvSpPr txBox="1"/>
          <p:nvPr/>
        </p:nvSpPr>
        <p:spPr>
          <a:xfrm>
            <a:off x="4019169" y="8337041"/>
            <a:ext cx="251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0.8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212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4125594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608" y="4213986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61592" y="426631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00531" y="3949420"/>
            <a:ext cx="1774189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550545">
              <a:lnSpc>
                <a:spcPct val="100000"/>
              </a:lnSpc>
              <a:spcBef>
                <a:spcPts val="325"/>
              </a:spcBef>
              <a:tabLst>
                <a:tab pos="1316990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00098" y="4266310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0" y="0"/>
                </a:moveTo>
                <a:lnTo>
                  <a:pt x="6617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4683378"/>
            <a:ext cx="1320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180" y="477177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44904" y="4802250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64640" y="4824094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 h="0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05104" y="4547742"/>
            <a:ext cx="1779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07717" y="4824094"/>
            <a:ext cx="662305" cy="0"/>
          </a:xfrm>
          <a:custGeom>
            <a:avLst/>
            <a:gdLst/>
            <a:ahLst/>
            <a:cxnLst/>
            <a:rect l="l" t="t" r="r" b="b"/>
            <a:pathLst>
              <a:path w="662305" h="0">
                <a:moveTo>
                  <a:pt x="0" y="0"/>
                </a:moveTo>
                <a:lnTo>
                  <a:pt x="66172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182928" y="5407786"/>
            <a:ext cx="358140" cy="0"/>
          </a:xfrm>
          <a:custGeom>
            <a:avLst/>
            <a:gdLst/>
            <a:ahLst/>
            <a:cxnLst/>
            <a:rect l="l" t="t" r="r" b="b"/>
            <a:pathLst>
              <a:path w="358140" h="0">
                <a:moveTo>
                  <a:pt x="0" y="0"/>
                </a:moveTo>
                <a:lnTo>
                  <a:pt x="3581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500" y="5268594"/>
            <a:ext cx="12915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baseline="-37698" sz="2100" spc="847">
                <a:latin typeface="Cambria Math"/>
                <a:cs typeface="Cambria Math"/>
              </a:rPr>
              <a:t> </a:t>
            </a:r>
            <a:r>
              <a:rPr dirty="0" baseline="-37698" sz="2100" spc="85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70228" y="4687036"/>
            <a:ext cx="1092200" cy="68389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10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r" marR="52069">
              <a:lnSpc>
                <a:spcPct val="100000"/>
              </a:lnSpc>
              <a:spcBef>
                <a:spcPts val="910"/>
              </a:spcBef>
              <a:tabLst>
                <a:tab pos="589280" algn="l"/>
              </a:tabLst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62073" y="5386196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72666" y="5407786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44500" y="5825108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7651" y="5913501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87525" y="5943980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182928" y="5965825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21868" y="5689472"/>
            <a:ext cx="14992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74773" y="5965825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 h="0">
                <a:moveTo>
                  <a:pt x="0" y="0"/>
                </a:moveTo>
                <a:lnTo>
                  <a:pt x="3322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185976" y="654951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44500" y="6410324"/>
            <a:ext cx="12992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baseline="-35714" sz="2100" spc="847">
                <a:latin typeface="Cambria Math"/>
                <a:cs typeface="Cambria Math"/>
              </a:rPr>
              <a:t> </a:t>
            </a:r>
            <a:r>
              <a:rPr dirty="0" baseline="-35714" sz="2100" spc="855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  </a:t>
            </a:r>
            <a:r>
              <a:rPr dirty="0" baseline="-35714" sz="21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73276" y="5828766"/>
            <a:ext cx="1052830" cy="68389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algn="r" marR="65405">
              <a:lnSpc>
                <a:spcPct val="100000"/>
              </a:lnSpc>
              <a:spcBef>
                <a:spcPts val="1010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r" marR="5080">
              <a:lnSpc>
                <a:spcPct val="100000"/>
              </a:lnSpc>
              <a:spcBef>
                <a:spcPts val="910"/>
              </a:spcBef>
              <a:tabLst>
                <a:tab pos="593725" algn="l"/>
              </a:tabLst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69694" y="6527672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780285" y="6549516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44500" y="6856856"/>
            <a:ext cx="2892425" cy="1352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ndara"/>
                <a:cs typeface="Candara"/>
              </a:rPr>
              <a:t>,  </a:t>
            </a:r>
            <a:r>
              <a:rPr dirty="0" sz="1400" spc="5">
                <a:latin typeface="Candara"/>
                <a:cs typeface="Candara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400" spc="-5">
                <a:latin typeface="Candara"/>
                <a:cs typeface="Candara"/>
              </a:rPr>
              <a:t>Force in </a:t>
            </a:r>
            <a:r>
              <a:rPr dirty="0" sz="1400">
                <a:latin typeface="Candara"/>
                <a:cs typeface="Candara"/>
              </a:rPr>
              <a:t>each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member=N+n</a:t>
            </a:r>
            <a:r>
              <a:rPr dirty="0" baseline="-12345" sz="1350" spc="-7">
                <a:latin typeface="Candara"/>
                <a:cs typeface="Candara"/>
              </a:rPr>
              <a:t>1</a:t>
            </a:r>
            <a:r>
              <a:rPr dirty="0" sz="1400" spc="-5">
                <a:latin typeface="Candara"/>
                <a:cs typeface="Candara"/>
              </a:rPr>
              <a:t>X</a:t>
            </a:r>
            <a:r>
              <a:rPr dirty="0" baseline="-12345" sz="1350" spc="-7">
                <a:latin typeface="Candara"/>
                <a:cs typeface="Candara"/>
              </a:rPr>
              <a:t>1</a:t>
            </a:r>
            <a:r>
              <a:rPr dirty="0" sz="1400" spc="-5">
                <a:latin typeface="Candara"/>
                <a:cs typeface="Candara"/>
              </a:rPr>
              <a:t>+n</a:t>
            </a:r>
            <a:r>
              <a:rPr dirty="0" baseline="-12345" sz="1350" spc="-7">
                <a:latin typeface="Candara"/>
                <a:cs typeface="Candara"/>
              </a:rPr>
              <a:t>2</a:t>
            </a:r>
            <a:r>
              <a:rPr dirty="0" sz="1400" spc="-5">
                <a:latin typeface="Candara"/>
                <a:cs typeface="Candara"/>
              </a:rPr>
              <a:t>X</a:t>
            </a:r>
            <a:r>
              <a:rPr dirty="0" baseline="-12345" sz="1350" spc="-7">
                <a:latin typeface="Candara"/>
                <a:cs typeface="Candara"/>
              </a:rPr>
              <a:t>2</a:t>
            </a:r>
            <a:endParaRPr baseline="-12345" sz="1350">
              <a:latin typeface="Candara"/>
              <a:cs typeface="Candara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385572" y="1429765"/>
          <a:ext cx="6794500" cy="2233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2795"/>
                <a:gridCol w="667385"/>
                <a:gridCol w="670559"/>
                <a:gridCol w="661035"/>
                <a:gridCol w="662304"/>
                <a:gridCol w="673100"/>
                <a:gridCol w="671195"/>
                <a:gridCol w="668654"/>
                <a:gridCol w="666750"/>
                <a:gridCol w="665479"/>
              </a:tblGrid>
              <a:tr h="222503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member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L(m)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1</a:t>
                      </a:r>
                      <a:endParaRPr baseline="-12345" sz="135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2</a:t>
                      </a:r>
                      <a:endParaRPr baseline="-12345" sz="135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 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1</a:t>
                      </a:r>
                      <a:r>
                        <a:rPr dirty="0" baseline="-12345" sz="1350" spc="104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N 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baseline="-12345" sz="1350" spc="112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0025">
                        <a:lnSpc>
                          <a:spcPts val="420"/>
                        </a:lnSpc>
                      </a:pPr>
                      <a:r>
                        <a:rPr dirty="0" sz="900">
                          <a:latin typeface="Candara"/>
                          <a:cs typeface="Candara"/>
                        </a:rPr>
                        <a:t>2</a:t>
                      </a:r>
                      <a:endParaRPr sz="900">
                        <a:latin typeface="Candara"/>
                        <a:cs typeface="Candara"/>
                      </a:endParaRPr>
                    </a:p>
                    <a:p>
                      <a:pPr algn="ctr" marR="210185">
                        <a:lnSpc>
                          <a:spcPts val="121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1</a:t>
                      </a:r>
                      <a:r>
                        <a:rPr dirty="0" baseline="-12345" sz="1350" spc="127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baseline="40123" sz="1350" spc="-7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baseline="40123" sz="1350" spc="135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1 </a:t>
                      </a:r>
                      <a:r>
                        <a:rPr dirty="0" sz="1400" spc="-5">
                          <a:latin typeface="Candara"/>
                          <a:cs typeface="Candara"/>
                        </a:rPr>
                        <a:t>n</a:t>
                      </a:r>
                      <a:r>
                        <a:rPr dirty="0" baseline="-12345" sz="1350" spc="-7">
                          <a:latin typeface="Candara"/>
                          <a:cs typeface="Candara"/>
                        </a:rPr>
                        <a:t>2</a:t>
                      </a:r>
                      <a:r>
                        <a:rPr dirty="0" baseline="-12345" sz="1350" spc="-15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1400">
                          <a:latin typeface="Candara"/>
                          <a:cs typeface="Candara"/>
                        </a:rPr>
                        <a:t>L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DC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13.33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-1.6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-85.312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-42.66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10.24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2.56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5.12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2.56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1.08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1.08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1.08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1.08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-16.67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-83.35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-83.35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4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DB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5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0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817">
                <a:tc gridSpan="5">
                  <a:txBody>
                    <a:bodyPr/>
                    <a:lstStyle/>
                    <a:p>
                      <a:pPr marL="67945">
                        <a:lnSpc>
                          <a:spcPts val="1605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∑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9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-</a:t>
                      </a:r>
                      <a:endParaRPr sz="1400">
                        <a:latin typeface="Candara"/>
                        <a:cs typeface="Candar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186.66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-162.01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21.32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17.28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39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11.2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212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5569" y="716279"/>
          <a:ext cx="6737350" cy="1837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9940"/>
                <a:gridCol w="629285"/>
                <a:gridCol w="5314950"/>
              </a:tblGrid>
              <a:tr h="2461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member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612322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F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53975">
                      <a:solidFill>
                        <a:srgbClr val="612322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2757">
                <a:tc>
                  <a:txBody>
                    <a:bodyPr/>
                    <a:lstStyle/>
                    <a:p>
                      <a:pPr marL="67945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DC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-0.43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4027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-4.48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AD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3.16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marL="67945">
                        <a:lnSpc>
                          <a:spcPts val="1650"/>
                        </a:lnSpc>
                      </a:pPr>
                      <a:r>
                        <a:rPr dirty="0" sz="1400" spc="5">
                          <a:latin typeface="Candara"/>
                          <a:cs typeface="Candara"/>
                        </a:rPr>
                        <a:t>BC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6.64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4028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AC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-5.27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2503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>
                          <a:latin typeface="Candara"/>
                          <a:cs typeface="Candara"/>
                        </a:rPr>
                        <a:t>EC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 spc="-10">
                          <a:latin typeface="Candara"/>
                          <a:cs typeface="Candara"/>
                        </a:rPr>
                        <a:t>5.8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Candara"/>
                          <a:cs typeface="Candara"/>
                        </a:rPr>
                        <a:t>DB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 spc="-10">
                          <a:latin typeface="Candara"/>
                          <a:cs typeface="Candara"/>
                        </a:rPr>
                        <a:t>5.6</a:t>
                      </a:r>
                      <a:endParaRPr sz="140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612322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44500" y="2868142"/>
            <a:ext cx="6554470" cy="52959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400" spc="-5">
                <a:latin typeface="Candara"/>
                <a:cs typeface="Candara"/>
              </a:rPr>
              <a:t>Example(8):- repeat example 7, if member </a:t>
            </a:r>
            <a:r>
              <a:rPr dirty="0" sz="1400">
                <a:latin typeface="Candara"/>
                <a:cs typeface="Candara"/>
              </a:rPr>
              <a:t>BC subjected to </a:t>
            </a:r>
            <a:r>
              <a:rPr dirty="0" sz="1400" spc="-5">
                <a:latin typeface="Candara"/>
                <a:cs typeface="Candara"/>
              </a:rPr>
              <a:t>rise of </a:t>
            </a:r>
            <a:r>
              <a:rPr dirty="0" sz="1400">
                <a:latin typeface="Candara"/>
                <a:cs typeface="Candara"/>
              </a:rPr>
              <a:t>temperature 40</a:t>
            </a:r>
            <a:r>
              <a:rPr dirty="0" baseline="40123" sz="1350">
                <a:latin typeface="Candara"/>
                <a:cs typeface="Candara"/>
              </a:rPr>
              <a:t>o</a:t>
            </a:r>
            <a:r>
              <a:rPr dirty="0" baseline="40123" sz="1350" spc="232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take</a:t>
            </a:r>
            <a:endParaRPr sz="140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400" spc="-5">
                <a:latin typeface="Arial"/>
                <a:cs typeface="Arial"/>
              </a:rPr>
              <a:t>α</a:t>
            </a:r>
            <a:r>
              <a:rPr dirty="0" sz="1400" spc="-5">
                <a:latin typeface="Candara"/>
                <a:cs typeface="Candara"/>
              </a:rPr>
              <a:t>=12(10</a:t>
            </a:r>
            <a:r>
              <a:rPr dirty="0" baseline="40123" sz="1350" spc="-7">
                <a:latin typeface="Candara"/>
                <a:cs typeface="Candara"/>
              </a:rPr>
              <a:t>-6</a:t>
            </a:r>
            <a:r>
              <a:rPr dirty="0" sz="1400" spc="-5">
                <a:latin typeface="Candara"/>
                <a:cs typeface="Candara"/>
              </a:rPr>
              <a:t>) and </a:t>
            </a:r>
            <a:r>
              <a:rPr dirty="0" sz="1400">
                <a:latin typeface="Candara"/>
                <a:cs typeface="Candara"/>
              </a:rPr>
              <a:t>member </a:t>
            </a:r>
            <a:r>
              <a:rPr dirty="0" sz="1400" spc="-5">
                <a:latin typeface="Candara"/>
                <a:cs typeface="Candara"/>
              </a:rPr>
              <a:t>DC has error of </a:t>
            </a:r>
            <a:r>
              <a:rPr dirty="0" sz="1400">
                <a:latin typeface="Candara"/>
                <a:cs typeface="Candara"/>
              </a:rPr>
              <a:t>1cm </a:t>
            </a:r>
            <a:r>
              <a:rPr dirty="0" sz="1400" spc="-5">
                <a:latin typeface="Candara"/>
                <a:cs typeface="Candara"/>
              </a:rPr>
              <a:t>too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short.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38808" y="3759834"/>
            <a:ext cx="2495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61592" y="3781678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46608" y="3729354"/>
            <a:ext cx="16827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575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0922" y="372935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3642486"/>
            <a:ext cx="3460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639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6608" y="4285614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96416" y="4337938"/>
            <a:ext cx="661670" cy="0"/>
          </a:xfrm>
          <a:custGeom>
            <a:avLst/>
            <a:gdLst/>
            <a:ahLst/>
            <a:cxnLst/>
            <a:rect l="l" t="t" r="r" b="b"/>
            <a:pathLst>
              <a:path w="661669" h="0">
                <a:moveTo>
                  <a:pt x="0" y="0"/>
                </a:moveTo>
                <a:lnTo>
                  <a:pt x="661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01648" y="4316094"/>
            <a:ext cx="381507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77590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461636" y="4337938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 h="0">
                <a:moveTo>
                  <a:pt x="0" y="0"/>
                </a:moveTo>
                <a:lnTo>
                  <a:pt x="6614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00" y="4197222"/>
            <a:ext cx="5335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860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 </a:t>
            </a:r>
            <a:r>
              <a:rPr dirty="0" baseline="41666" sz="2100" spc="-37">
                <a:latin typeface="Cambria Math"/>
                <a:cs typeface="Cambria Math"/>
              </a:rPr>
              <a:t> </a:t>
            </a:r>
            <a:r>
              <a:rPr dirty="0" baseline="41666" sz="2100" spc="68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 </a:t>
            </a:r>
            <a:r>
              <a:rPr dirty="0" baseline="41666" sz="2100" spc="-3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-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44904" y="4873878"/>
            <a:ext cx="2495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64640" y="4895722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 h="0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51180" y="4843398"/>
            <a:ext cx="16903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0337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37686" y="484339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4756530"/>
            <a:ext cx="3475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3050" algn="l"/>
                <a:tab pos="184150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baseline="43650" sz="2100" spc="1297">
                <a:latin typeface="Cambria Math"/>
                <a:cs typeface="Cambria Math"/>
              </a:rPr>
              <a:t> </a:t>
            </a:r>
            <a:r>
              <a:rPr dirty="0" baseline="43650" sz="2100" spc="1297">
                <a:latin typeface="Cambria Math"/>
                <a:cs typeface="Cambria Math"/>
              </a:rPr>
              <a:t>  </a:t>
            </a:r>
            <a:r>
              <a:rPr dirty="0" sz="1400" spc="12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	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1180" y="5399913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99464" y="5451982"/>
            <a:ext cx="661670" cy="0"/>
          </a:xfrm>
          <a:custGeom>
            <a:avLst/>
            <a:gdLst/>
            <a:ahLst/>
            <a:cxnLst/>
            <a:rect l="l" t="t" r="r" b="b"/>
            <a:pathLst>
              <a:path w="661669" h="0">
                <a:moveTo>
                  <a:pt x="0" y="0"/>
                </a:moveTo>
                <a:lnTo>
                  <a:pt x="6614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04696" y="5430392"/>
            <a:ext cx="3950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13479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00321" y="5451982"/>
            <a:ext cx="661670" cy="0"/>
          </a:xfrm>
          <a:custGeom>
            <a:avLst/>
            <a:gdLst/>
            <a:ahLst/>
            <a:cxnLst/>
            <a:rect l="l" t="t" r="r" b="b"/>
            <a:pathLst>
              <a:path w="661670" h="0">
                <a:moveTo>
                  <a:pt x="0" y="0"/>
                </a:moveTo>
                <a:lnTo>
                  <a:pt x="6614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44500" y="5311520"/>
            <a:ext cx="56711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305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1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682">
                <a:latin typeface="Cambria Math"/>
                <a:cs typeface="Cambria Math"/>
              </a:rPr>
              <a:t> </a:t>
            </a:r>
            <a:r>
              <a:rPr dirty="0" baseline="41666" sz="2100" spc="-3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-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 </a:t>
            </a:r>
            <a:r>
              <a:rPr dirty="0" baseline="41666" sz="2100" spc="-37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-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28" name="object 28"/>
          <p:cNvSpPr txBox="1"/>
          <p:nvPr/>
        </p:nvSpPr>
        <p:spPr>
          <a:xfrm>
            <a:off x="444500" y="5762624"/>
            <a:ext cx="4790440" cy="17252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Take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EA=10</a:t>
            </a:r>
            <a:r>
              <a:rPr dirty="0" baseline="40123" sz="1350">
                <a:latin typeface="Candara"/>
                <a:cs typeface="Candara"/>
              </a:rPr>
              <a:t>5</a:t>
            </a:r>
            <a:endParaRPr baseline="40123" sz="1350">
              <a:latin typeface="Candara"/>
              <a:cs typeface="Candara"/>
            </a:endParaRPr>
          </a:p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  <a:tabLst>
                <a:tab pos="818515" algn="l"/>
              </a:tabLst>
            </a:pPr>
            <a:r>
              <a:rPr dirty="0" sz="1400" spc="-5">
                <a:latin typeface="Candara"/>
                <a:cs typeface="Candara"/>
              </a:rPr>
              <a:t>X</a:t>
            </a:r>
            <a:r>
              <a:rPr dirty="0" baseline="-12345" sz="1350" spc="-7">
                <a:latin typeface="Candara"/>
                <a:cs typeface="Candara"/>
              </a:rPr>
              <a:t>1</a:t>
            </a:r>
            <a:r>
              <a:rPr dirty="0" sz="1400" spc="-5">
                <a:latin typeface="Candara"/>
                <a:cs typeface="Candara"/>
              </a:rPr>
              <a:t>=-75.11	X</a:t>
            </a:r>
            <a:r>
              <a:rPr dirty="0" baseline="-12345" sz="1350" spc="-7">
                <a:latin typeface="Candara"/>
                <a:cs typeface="Candara"/>
              </a:rPr>
              <a:t>2</a:t>
            </a:r>
            <a:r>
              <a:rPr dirty="0" sz="1400" spc="-5">
                <a:latin typeface="Candara"/>
                <a:cs typeface="Candara"/>
              </a:rPr>
              <a:t>=16.801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ndara"/>
                <a:cs typeface="Candara"/>
              </a:rPr>
              <a:t>Then find the force </a:t>
            </a:r>
            <a:r>
              <a:rPr dirty="0" sz="1400">
                <a:latin typeface="Candara"/>
                <a:cs typeface="Candara"/>
              </a:rPr>
              <a:t>in </a:t>
            </a:r>
            <a:r>
              <a:rPr dirty="0" sz="1400" spc="-5">
                <a:latin typeface="Candara"/>
                <a:cs typeface="Candara"/>
              </a:rPr>
              <a:t>each bar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same procedure of Example</a:t>
            </a:r>
            <a:r>
              <a:rPr dirty="0" sz="1400" spc="9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7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42950" y="2909569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5">
                <a:moveTo>
                  <a:pt x="0" y="90804"/>
                </a:moveTo>
                <a:lnTo>
                  <a:pt x="2505075" y="90804"/>
                </a:lnTo>
                <a:lnTo>
                  <a:pt x="25050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2950" y="2909569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5">
                <a:moveTo>
                  <a:pt x="0" y="90804"/>
                </a:moveTo>
                <a:lnTo>
                  <a:pt x="2505075" y="90804"/>
                </a:lnTo>
                <a:lnTo>
                  <a:pt x="25050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42937" y="3005137"/>
            <a:ext cx="2190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52450" y="3228974"/>
            <a:ext cx="42862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2450" y="3228974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90687" y="3005137"/>
            <a:ext cx="219075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71625" y="3228974"/>
            <a:ext cx="42862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71625" y="3228974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73554" y="2133599"/>
            <a:ext cx="0" cy="775970"/>
          </a:xfrm>
          <a:custGeom>
            <a:avLst/>
            <a:gdLst/>
            <a:ahLst/>
            <a:cxnLst/>
            <a:rect l="l" t="t" r="r" b="b"/>
            <a:pathLst>
              <a:path w="0" h="775969">
                <a:moveTo>
                  <a:pt x="0" y="0"/>
                </a:moveTo>
                <a:lnTo>
                  <a:pt x="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42950" y="2133599"/>
            <a:ext cx="1030605" cy="775970"/>
          </a:xfrm>
          <a:custGeom>
            <a:avLst/>
            <a:gdLst/>
            <a:ahLst/>
            <a:cxnLst/>
            <a:rect l="l" t="t" r="r" b="b"/>
            <a:pathLst>
              <a:path w="1030605" h="775969">
                <a:moveTo>
                  <a:pt x="0" y="775969"/>
                </a:moveTo>
                <a:lnTo>
                  <a:pt x="1030605" y="0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73554" y="2133599"/>
            <a:ext cx="1474470" cy="775970"/>
          </a:xfrm>
          <a:custGeom>
            <a:avLst/>
            <a:gdLst/>
            <a:ahLst/>
            <a:cxnLst/>
            <a:rect l="l" t="t" r="r" b="b"/>
            <a:pathLst>
              <a:path w="1474470" h="775969">
                <a:moveTo>
                  <a:pt x="0" y="0"/>
                </a:moveTo>
                <a:lnTo>
                  <a:pt x="147447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09925" y="3003549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43" y="396875"/>
                </a:lnTo>
                <a:lnTo>
                  <a:pt x="31750" y="394080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55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43" y="396875"/>
                </a:lnTo>
                <a:lnTo>
                  <a:pt x="41655" y="396875"/>
                </a:lnTo>
                <a:lnTo>
                  <a:pt x="44450" y="394080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0"/>
                </a:lnTo>
                <a:lnTo>
                  <a:pt x="41655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30692" y="2100262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71507" y="2833052"/>
            <a:ext cx="100330" cy="1003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19262" y="2857182"/>
            <a:ext cx="100330" cy="100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4532" y="2871152"/>
            <a:ext cx="100329" cy="1003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30427" y="2692654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96542" y="2692654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65475" y="2578354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60500" y="3035554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6212" y="368139"/>
            <a:ext cx="6709409" cy="225933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415"/>
              </a:spcBef>
            </a:pPr>
            <a:r>
              <a:rPr dirty="0" sz="1400" spc="-5">
                <a:latin typeface="Copperplate Gothic Bold"/>
                <a:cs typeface="Copperplate Gothic Bold"/>
              </a:rPr>
              <a:t>5-composite</a:t>
            </a:r>
            <a:r>
              <a:rPr dirty="0" sz="1400" spc="-10">
                <a:latin typeface="Copperplate Gothic Bold"/>
                <a:cs typeface="Copperplate Gothic Bold"/>
              </a:rPr>
              <a:t> </a:t>
            </a:r>
            <a:r>
              <a:rPr dirty="0" sz="1400" spc="-5">
                <a:latin typeface="Copperplate Gothic Bold"/>
                <a:cs typeface="Copperplate Gothic Bold"/>
              </a:rPr>
              <a:t>structure</a:t>
            </a:r>
            <a:endParaRPr sz="1400">
              <a:latin typeface="Copperplate Gothic Bold"/>
              <a:cs typeface="Copperplate Gothic Bold"/>
            </a:endParaRPr>
          </a:p>
          <a:p>
            <a:pPr marL="30480" marR="169545" indent="43815">
              <a:lnSpc>
                <a:spcPct val="117100"/>
              </a:lnSpc>
              <a:spcBef>
                <a:spcPts val="925"/>
              </a:spcBef>
            </a:pPr>
            <a:r>
              <a:rPr dirty="0" sz="1400" spc="-5">
                <a:latin typeface="Candara"/>
                <a:cs typeface="Candara"/>
              </a:rPr>
              <a:t>Example(8):- Analysis the composite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shown in figure. </a:t>
            </a: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beam has </a:t>
            </a:r>
            <a:r>
              <a:rPr dirty="0" sz="1400">
                <a:latin typeface="Candara"/>
                <a:cs typeface="Candara"/>
              </a:rPr>
              <a:t>moment  </a:t>
            </a:r>
            <a:r>
              <a:rPr dirty="0" sz="1400" spc="-5">
                <a:latin typeface="Candara"/>
                <a:cs typeface="Candara"/>
              </a:rPr>
              <a:t>of inertia of 240x10</a:t>
            </a:r>
            <a:r>
              <a:rPr dirty="0" baseline="40123" sz="1350" spc="-7">
                <a:latin typeface="Candara"/>
                <a:cs typeface="Candara"/>
              </a:rPr>
              <a:t>6</a:t>
            </a:r>
            <a:r>
              <a:rPr dirty="0" sz="1400" spc="-5">
                <a:latin typeface="Candara"/>
                <a:cs typeface="Candara"/>
              </a:rPr>
              <a:t>mm</a:t>
            </a:r>
            <a:r>
              <a:rPr dirty="0" baseline="40123" sz="1350" spc="-7">
                <a:latin typeface="Candara"/>
                <a:cs typeface="Candara"/>
              </a:rPr>
              <a:t>4</a:t>
            </a:r>
            <a:r>
              <a:rPr dirty="0" sz="1400" spc="-5">
                <a:latin typeface="Candara"/>
                <a:cs typeface="Candara"/>
              </a:rPr>
              <a:t>,the </a:t>
            </a:r>
            <a:r>
              <a:rPr dirty="0" sz="1400">
                <a:latin typeface="Candara"/>
                <a:cs typeface="Candara"/>
              </a:rPr>
              <a:t>member </a:t>
            </a:r>
            <a:r>
              <a:rPr dirty="0" sz="1400" spc="-5">
                <a:latin typeface="Candara"/>
                <a:cs typeface="Candara"/>
              </a:rPr>
              <a:t>AB&amp;BC each have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cross-sectional area 0f 1250  </a:t>
            </a:r>
            <a:r>
              <a:rPr dirty="0" sz="1400">
                <a:latin typeface="Candara"/>
                <a:cs typeface="Candara"/>
              </a:rPr>
              <a:t>mm</a:t>
            </a:r>
            <a:r>
              <a:rPr dirty="0" baseline="40123" sz="1350">
                <a:latin typeface="Candara"/>
                <a:cs typeface="Candara"/>
              </a:rPr>
              <a:t>2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>
                <a:latin typeface="Candara"/>
                <a:cs typeface="Candara"/>
              </a:rPr>
              <a:t>BD </a:t>
            </a:r>
            <a:r>
              <a:rPr dirty="0" sz="1400" spc="-5">
                <a:latin typeface="Candara"/>
                <a:cs typeface="Candara"/>
              </a:rPr>
              <a:t>has across-sectional area 0f 2500 </a:t>
            </a:r>
            <a:r>
              <a:rPr dirty="0" sz="1400">
                <a:latin typeface="Candara"/>
                <a:cs typeface="Candara"/>
              </a:rPr>
              <a:t>mm</a:t>
            </a:r>
            <a:r>
              <a:rPr dirty="0" baseline="40123" sz="1350">
                <a:latin typeface="Candara"/>
                <a:cs typeface="Candara"/>
              </a:rPr>
              <a:t>2</a:t>
            </a:r>
            <a:r>
              <a:rPr dirty="0" sz="1400">
                <a:latin typeface="Candara"/>
                <a:cs typeface="Candara"/>
              </a:rPr>
              <a:t>. </a:t>
            </a:r>
            <a:r>
              <a:rPr dirty="0" sz="1400" spc="-5">
                <a:latin typeface="Candara"/>
                <a:cs typeface="Candara"/>
              </a:rPr>
              <a:t>Take </a:t>
            </a:r>
            <a:r>
              <a:rPr dirty="0" sz="1400">
                <a:latin typeface="Candara"/>
                <a:cs typeface="Candara"/>
              </a:rPr>
              <a:t>E=200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GPa.</a:t>
            </a:r>
            <a:endParaRPr sz="1400">
              <a:latin typeface="Candara"/>
              <a:cs typeface="Candara"/>
            </a:endParaRPr>
          </a:p>
          <a:p>
            <a:pPr marL="1350645" marR="4982210" indent="50165">
              <a:lnSpc>
                <a:spcPts val="3300"/>
              </a:lnSpc>
              <a:spcBef>
                <a:spcPts val="55"/>
              </a:spcBef>
            </a:pPr>
            <a:r>
              <a:rPr dirty="0" sz="1400">
                <a:latin typeface="Calibri"/>
                <a:cs typeface="Calibri"/>
              </a:rPr>
              <a:t>B  </a:t>
            </a: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70530" y="3002025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1.2m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270630" y="3141091"/>
            <a:ext cx="491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42950" y="4852669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4"/>
                </a:moveTo>
                <a:lnTo>
                  <a:pt x="2505075" y="90804"/>
                </a:lnTo>
                <a:lnTo>
                  <a:pt x="25050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42950" y="4852669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4"/>
                </a:moveTo>
                <a:lnTo>
                  <a:pt x="2505075" y="90804"/>
                </a:lnTo>
                <a:lnTo>
                  <a:pt x="25050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2937" y="4948237"/>
            <a:ext cx="2190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2450" y="5172074"/>
            <a:ext cx="42862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52450" y="5172074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90687" y="4948237"/>
            <a:ext cx="219075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71625" y="5172074"/>
            <a:ext cx="428625" cy="908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71625" y="5172074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73554" y="4076699"/>
            <a:ext cx="0" cy="775970"/>
          </a:xfrm>
          <a:custGeom>
            <a:avLst/>
            <a:gdLst/>
            <a:ahLst/>
            <a:cxnLst/>
            <a:rect l="l" t="t" r="r" b="b"/>
            <a:pathLst>
              <a:path w="0" h="775970">
                <a:moveTo>
                  <a:pt x="0" y="0"/>
                </a:moveTo>
                <a:lnTo>
                  <a:pt x="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73554" y="4076699"/>
            <a:ext cx="1474470" cy="775970"/>
          </a:xfrm>
          <a:custGeom>
            <a:avLst/>
            <a:gdLst/>
            <a:ahLst/>
            <a:cxnLst/>
            <a:rect l="l" t="t" r="r" b="b"/>
            <a:pathLst>
              <a:path w="1474470" h="775970">
                <a:moveTo>
                  <a:pt x="0" y="0"/>
                </a:moveTo>
                <a:lnTo>
                  <a:pt x="147447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209925" y="4946649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43" y="396875"/>
                </a:lnTo>
                <a:lnTo>
                  <a:pt x="31750" y="394081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55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94081"/>
                </a:lnTo>
                <a:lnTo>
                  <a:pt x="34543" y="396875"/>
                </a:lnTo>
                <a:lnTo>
                  <a:pt x="41655" y="396875"/>
                </a:lnTo>
                <a:lnTo>
                  <a:pt x="44450" y="3940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1"/>
                </a:lnTo>
                <a:lnTo>
                  <a:pt x="41655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30692" y="4043362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71507" y="4776152"/>
            <a:ext cx="100330" cy="1003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19262" y="4800282"/>
            <a:ext cx="100330" cy="100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04532" y="4814252"/>
            <a:ext cx="100329" cy="10033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30427" y="463613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4500" y="3474846"/>
            <a:ext cx="3945890" cy="676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structure is </a:t>
            </a:r>
            <a:r>
              <a:rPr dirty="0" sz="1400">
                <a:latin typeface="Candara"/>
                <a:cs typeface="Candara"/>
              </a:rPr>
              <a:t>statically </a:t>
            </a:r>
            <a:r>
              <a:rPr dirty="0" sz="1400" spc="-5">
                <a:latin typeface="Candara"/>
                <a:cs typeface="Candara"/>
              </a:rPr>
              <a:t>indeterminate </a:t>
            </a:r>
            <a:r>
              <a:rPr dirty="0" sz="1400" spc="5">
                <a:latin typeface="Candara"/>
                <a:cs typeface="Candara"/>
              </a:rPr>
              <a:t>to </a:t>
            </a:r>
            <a:r>
              <a:rPr dirty="0" sz="1400">
                <a:latin typeface="Candara"/>
                <a:cs typeface="Candara"/>
              </a:rPr>
              <a:t>1</a:t>
            </a:r>
            <a:r>
              <a:rPr dirty="0" baseline="40123" sz="1350">
                <a:latin typeface="Candara"/>
                <a:cs typeface="Candara"/>
              </a:rPr>
              <a:t>st</a:t>
            </a:r>
            <a:r>
              <a:rPr dirty="0" baseline="40123" sz="1350" spc="97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degree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R="107505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96542" y="4636134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65475" y="4521834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0500" y="4979034"/>
            <a:ext cx="394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70630" y="5084190"/>
            <a:ext cx="491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04850" y="5256529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94" y="396875"/>
                </a:lnTo>
                <a:lnTo>
                  <a:pt x="31750" y="394080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94" y="396875"/>
                </a:lnTo>
                <a:lnTo>
                  <a:pt x="41605" y="396875"/>
                </a:lnTo>
                <a:lnTo>
                  <a:pt x="44450" y="394080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0"/>
                </a:lnTo>
                <a:lnTo>
                  <a:pt x="41605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81076" y="5736716"/>
            <a:ext cx="491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753870" y="5262879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41656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451230"/>
                </a:lnTo>
                <a:lnTo>
                  <a:pt x="34543" y="454025"/>
                </a:lnTo>
                <a:lnTo>
                  <a:pt x="41656" y="454025"/>
                </a:lnTo>
                <a:lnTo>
                  <a:pt x="44450" y="451230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45402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54025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526794" y="5736716"/>
            <a:ext cx="491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249804" y="4581778"/>
            <a:ext cx="465455" cy="720725"/>
          </a:xfrm>
          <a:custGeom>
            <a:avLst/>
            <a:gdLst/>
            <a:ahLst/>
            <a:cxnLst/>
            <a:rect l="l" t="t" r="r" b="b"/>
            <a:pathLst>
              <a:path w="465455" h="720725">
                <a:moveTo>
                  <a:pt x="388647" y="32462"/>
                </a:moveTo>
                <a:lnTo>
                  <a:pt x="348233" y="43941"/>
                </a:lnTo>
                <a:lnTo>
                  <a:pt x="304419" y="64262"/>
                </a:lnTo>
                <a:lnTo>
                  <a:pt x="262508" y="90677"/>
                </a:lnTo>
                <a:lnTo>
                  <a:pt x="223012" y="122808"/>
                </a:lnTo>
                <a:lnTo>
                  <a:pt x="185927" y="160274"/>
                </a:lnTo>
                <a:lnTo>
                  <a:pt x="151511" y="202691"/>
                </a:lnTo>
                <a:lnTo>
                  <a:pt x="120142" y="249554"/>
                </a:lnTo>
                <a:lnTo>
                  <a:pt x="91820" y="300863"/>
                </a:lnTo>
                <a:lnTo>
                  <a:pt x="66928" y="356107"/>
                </a:lnTo>
                <a:lnTo>
                  <a:pt x="45593" y="414781"/>
                </a:lnTo>
                <a:lnTo>
                  <a:pt x="28067" y="476757"/>
                </a:lnTo>
                <a:lnTo>
                  <a:pt x="14477" y="541527"/>
                </a:lnTo>
                <a:lnTo>
                  <a:pt x="5333" y="608964"/>
                </a:lnTo>
                <a:lnTo>
                  <a:pt x="634" y="678560"/>
                </a:lnTo>
                <a:lnTo>
                  <a:pt x="0" y="713993"/>
                </a:lnTo>
                <a:lnTo>
                  <a:pt x="121" y="717676"/>
                </a:lnTo>
                <a:lnTo>
                  <a:pt x="2793" y="720470"/>
                </a:lnTo>
                <a:lnTo>
                  <a:pt x="9778" y="720470"/>
                </a:lnTo>
                <a:lnTo>
                  <a:pt x="12700" y="717676"/>
                </a:lnTo>
                <a:lnTo>
                  <a:pt x="12704" y="713993"/>
                </a:lnTo>
                <a:lnTo>
                  <a:pt x="13334" y="679195"/>
                </a:lnTo>
                <a:lnTo>
                  <a:pt x="17906" y="610488"/>
                </a:lnTo>
                <a:lnTo>
                  <a:pt x="27050" y="543940"/>
                </a:lnTo>
                <a:lnTo>
                  <a:pt x="40386" y="479932"/>
                </a:lnTo>
                <a:lnTo>
                  <a:pt x="57657" y="418845"/>
                </a:lnTo>
                <a:lnTo>
                  <a:pt x="78612" y="361060"/>
                </a:lnTo>
                <a:lnTo>
                  <a:pt x="103124" y="306704"/>
                </a:lnTo>
                <a:lnTo>
                  <a:pt x="130809" y="256412"/>
                </a:lnTo>
                <a:lnTo>
                  <a:pt x="161670" y="210438"/>
                </a:lnTo>
                <a:lnTo>
                  <a:pt x="195199" y="168909"/>
                </a:lnTo>
                <a:lnTo>
                  <a:pt x="231267" y="132333"/>
                </a:lnTo>
                <a:lnTo>
                  <a:pt x="269747" y="101218"/>
                </a:lnTo>
                <a:lnTo>
                  <a:pt x="310133" y="75564"/>
                </a:lnTo>
                <a:lnTo>
                  <a:pt x="352425" y="55879"/>
                </a:lnTo>
                <a:lnTo>
                  <a:pt x="390234" y="45049"/>
                </a:lnTo>
                <a:lnTo>
                  <a:pt x="388647" y="32462"/>
                </a:lnTo>
                <a:close/>
              </a:path>
              <a:path w="465455" h="720725">
                <a:moveTo>
                  <a:pt x="463613" y="29209"/>
                </a:moveTo>
                <a:lnTo>
                  <a:pt x="404113" y="29209"/>
                </a:lnTo>
                <a:lnTo>
                  <a:pt x="407415" y="31495"/>
                </a:lnTo>
                <a:lnTo>
                  <a:pt x="408177" y="34925"/>
                </a:lnTo>
                <a:lnTo>
                  <a:pt x="408813" y="38353"/>
                </a:lnTo>
                <a:lnTo>
                  <a:pt x="406653" y="41655"/>
                </a:lnTo>
                <a:lnTo>
                  <a:pt x="403225" y="42417"/>
                </a:lnTo>
                <a:lnTo>
                  <a:pt x="390234" y="45049"/>
                </a:lnTo>
                <a:lnTo>
                  <a:pt x="394081" y="75564"/>
                </a:lnTo>
                <a:lnTo>
                  <a:pt x="463613" y="29209"/>
                </a:lnTo>
                <a:close/>
              </a:path>
              <a:path w="465455" h="720725">
                <a:moveTo>
                  <a:pt x="404113" y="29209"/>
                </a:moveTo>
                <a:lnTo>
                  <a:pt x="400684" y="29971"/>
                </a:lnTo>
                <a:lnTo>
                  <a:pt x="388647" y="32462"/>
                </a:lnTo>
                <a:lnTo>
                  <a:pt x="390234" y="45049"/>
                </a:lnTo>
                <a:lnTo>
                  <a:pt x="403225" y="42417"/>
                </a:lnTo>
                <a:lnTo>
                  <a:pt x="406653" y="41655"/>
                </a:lnTo>
                <a:lnTo>
                  <a:pt x="408813" y="38353"/>
                </a:lnTo>
                <a:lnTo>
                  <a:pt x="408177" y="34925"/>
                </a:lnTo>
                <a:lnTo>
                  <a:pt x="407415" y="31495"/>
                </a:lnTo>
                <a:lnTo>
                  <a:pt x="404113" y="29209"/>
                </a:lnTo>
                <a:close/>
              </a:path>
              <a:path w="465455" h="720725">
                <a:moveTo>
                  <a:pt x="384556" y="0"/>
                </a:moveTo>
                <a:lnTo>
                  <a:pt x="388647" y="32462"/>
                </a:lnTo>
                <a:lnTo>
                  <a:pt x="400684" y="29971"/>
                </a:lnTo>
                <a:lnTo>
                  <a:pt x="404113" y="29209"/>
                </a:lnTo>
                <a:lnTo>
                  <a:pt x="463613" y="29209"/>
                </a:lnTo>
                <a:lnTo>
                  <a:pt x="464946" y="28320"/>
                </a:lnTo>
                <a:lnTo>
                  <a:pt x="384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590800" y="5133974"/>
            <a:ext cx="663575" cy="76200"/>
          </a:xfrm>
          <a:custGeom>
            <a:avLst/>
            <a:gdLst/>
            <a:ahLst/>
            <a:cxnLst/>
            <a:rect l="l" t="t" r="r" b="b"/>
            <a:pathLst>
              <a:path w="66357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663575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663575" h="76200">
                <a:moveTo>
                  <a:pt x="66078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60780" y="44450"/>
                </a:lnTo>
                <a:lnTo>
                  <a:pt x="663575" y="41656"/>
                </a:lnTo>
                <a:lnTo>
                  <a:pt x="663575" y="34544"/>
                </a:lnTo>
                <a:lnTo>
                  <a:pt x="66078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2165350" y="4945506"/>
            <a:ext cx="866775" cy="7213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7500">
              <a:lnSpc>
                <a:spcPts val="15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1.2m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500"/>
              </a:lnSpc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-5">
                <a:latin typeface="Calibri"/>
                <a:cs typeface="Calibri"/>
              </a:rPr>
              <a:t>M=-150x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921448" y="4548758"/>
            <a:ext cx="465455" cy="720725"/>
          </a:xfrm>
          <a:custGeom>
            <a:avLst/>
            <a:gdLst/>
            <a:ahLst/>
            <a:cxnLst/>
            <a:rect l="l" t="t" r="r" b="b"/>
            <a:pathLst>
              <a:path w="465455" h="720725">
                <a:moveTo>
                  <a:pt x="76287" y="32461"/>
                </a:moveTo>
                <a:lnTo>
                  <a:pt x="74708" y="45110"/>
                </a:lnTo>
                <a:lnTo>
                  <a:pt x="91109" y="48513"/>
                </a:lnTo>
                <a:lnTo>
                  <a:pt x="112496" y="56007"/>
                </a:lnTo>
                <a:lnTo>
                  <a:pt x="154774" y="75691"/>
                </a:lnTo>
                <a:lnTo>
                  <a:pt x="195237" y="101219"/>
                </a:lnTo>
                <a:lnTo>
                  <a:pt x="233616" y="132461"/>
                </a:lnTo>
                <a:lnTo>
                  <a:pt x="269697" y="168910"/>
                </a:lnTo>
                <a:lnTo>
                  <a:pt x="303212" y="210438"/>
                </a:lnTo>
                <a:lnTo>
                  <a:pt x="334022" y="256539"/>
                </a:lnTo>
                <a:lnTo>
                  <a:pt x="361759" y="306832"/>
                </a:lnTo>
                <a:lnTo>
                  <a:pt x="386270" y="361061"/>
                </a:lnTo>
                <a:lnTo>
                  <a:pt x="407225" y="418846"/>
                </a:lnTo>
                <a:lnTo>
                  <a:pt x="424497" y="479933"/>
                </a:lnTo>
                <a:lnTo>
                  <a:pt x="437705" y="543940"/>
                </a:lnTo>
                <a:lnTo>
                  <a:pt x="446849" y="610488"/>
                </a:lnTo>
                <a:lnTo>
                  <a:pt x="451548" y="679196"/>
                </a:lnTo>
                <a:lnTo>
                  <a:pt x="452056" y="714248"/>
                </a:lnTo>
                <a:lnTo>
                  <a:pt x="452183" y="717803"/>
                </a:lnTo>
                <a:lnTo>
                  <a:pt x="454977" y="720598"/>
                </a:lnTo>
                <a:lnTo>
                  <a:pt x="458533" y="720471"/>
                </a:lnTo>
                <a:lnTo>
                  <a:pt x="462089" y="720471"/>
                </a:lnTo>
                <a:lnTo>
                  <a:pt x="464883" y="717550"/>
                </a:lnTo>
                <a:lnTo>
                  <a:pt x="464756" y="714121"/>
                </a:lnTo>
                <a:lnTo>
                  <a:pt x="464248" y="678561"/>
                </a:lnTo>
                <a:lnTo>
                  <a:pt x="459549" y="608964"/>
                </a:lnTo>
                <a:lnTo>
                  <a:pt x="450151" y="541527"/>
                </a:lnTo>
                <a:lnTo>
                  <a:pt x="436816" y="476758"/>
                </a:lnTo>
                <a:lnTo>
                  <a:pt x="419163" y="414782"/>
                </a:lnTo>
                <a:lnTo>
                  <a:pt x="397827" y="355980"/>
                </a:lnTo>
                <a:lnTo>
                  <a:pt x="373062" y="300863"/>
                </a:lnTo>
                <a:lnTo>
                  <a:pt x="344728" y="249682"/>
                </a:lnTo>
                <a:lnTo>
                  <a:pt x="313245" y="202564"/>
                </a:lnTo>
                <a:lnTo>
                  <a:pt x="278942" y="160274"/>
                </a:lnTo>
                <a:lnTo>
                  <a:pt x="241871" y="122809"/>
                </a:lnTo>
                <a:lnTo>
                  <a:pt x="202336" y="90804"/>
                </a:lnTo>
                <a:lnTo>
                  <a:pt x="160502" y="64388"/>
                </a:lnTo>
                <a:lnTo>
                  <a:pt x="116674" y="44069"/>
                </a:lnTo>
                <a:lnTo>
                  <a:pt x="93675" y="36067"/>
                </a:lnTo>
                <a:lnTo>
                  <a:pt x="76287" y="32461"/>
                </a:lnTo>
                <a:close/>
              </a:path>
              <a:path w="465455" h="720725">
                <a:moveTo>
                  <a:pt x="80340" y="0"/>
                </a:moveTo>
                <a:lnTo>
                  <a:pt x="0" y="28321"/>
                </a:lnTo>
                <a:lnTo>
                  <a:pt x="70891" y="75691"/>
                </a:lnTo>
                <a:lnTo>
                  <a:pt x="74708" y="45110"/>
                </a:lnTo>
                <a:lnTo>
                  <a:pt x="61734" y="42417"/>
                </a:lnTo>
                <a:lnTo>
                  <a:pt x="58292" y="41783"/>
                </a:lnTo>
                <a:lnTo>
                  <a:pt x="56083" y="38353"/>
                </a:lnTo>
                <a:lnTo>
                  <a:pt x="57492" y="31496"/>
                </a:lnTo>
                <a:lnTo>
                  <a:pt x="60858" y="29337"/>
                </a:lnTo>
                <a:lnTo>
                  <a:pt x="76677" y="29337"/>
                </a:lnTo>
                <a:lnTo>
                  <a:pt x="80340" y="0"/>
                </a:lnTo>
                <a:close/>
              </a:path>
              <a:path w="465455" h="720725">
                <a:moveTo>
                  <a:pt x="60858" y="29337"/>
                </a:moveTo>
                <a:lnTo>
                  <a:pt x="57492" y="31496"/>
                </a:lnTo>
                <a:lnTo>
                  <a:pt x="56083" y="38353"/>
                </a:lnTo>
                <a:lnTo>
                  <a:pt x="58292" y="41783"/>
                </a:lnTo>
                <a:lnTo>
                  <a:pt x="61734" y="42417"/>
                </a:lnTo>
                <a:lnTo>
                  <a:pt x="74708" y="45110"/>
                </a:lnTo>
                <a:lnTo>
                  <a:pt x="76287" y="32461"/>
                </a:lnTo>
                <a:lnTo>
                  <a:pt x="64287" y="29972"/>
                </a:lnTo>
                <a:lnTo>
                  <a:pt x="60858" y="29337"/>
                </a:lnTo>
                <a:close/>
              </a:path>
              <a:path w="465455" h="720725">
                <a:moveTo>
                  <a:pt x="76677" y="29337"/>
                </a:moveTo>
                <a:lnTo>
                  <a:pt x="60858" y="29337"/>
                </a:lnTo>
                <a:lnTo>
                  <a:pt x="64287" y="29972"/>
                </a:lnTo>
                <a:lnTo>
                  <a:pt x="76287" y="32461"/>
                </a:lnTo>
                <a:lnTo>
                  <a:pt x="76677" y="29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36600" y="5314949"/>
            <a:ext cx="663575" cy="76200"/>
          </a:xfrm>
          <a:custGeom>
            <a:avLst/>
            <a:gdLst/>
            <a:ahLst/>
            <a:cxnLst/>
            <a:rect l="l" t="t" r="r" b="b"/>
            <a:pathLst>
              <a:path w="663575" h="76200">
                <a:moveTo>
                  <a:pt x="587375" y="0"/>
                </a:moveTo>
                <a:lnTo>
                  <a:pt x="587375" y="76200"/>
                </a:lnTo>
                <a:lnTo>
                  <a:pt x="650875" y="44450"/>
                </a:lnTo>
                <a:lnTo>
                  <a:pt x="603631" y="44450"/>
                </a:lnTo>
                <a:lnTo>
                  <a:pt x="606425" y="41656"/>
                </a:lnTo>
                <a:lnTo>
                  <a:pt x="606425" y="34544"/>
                </a:lnTo>
                <a:lnTo>
                  <a:pt x="603631" y="31750"/>
                </a:lnTo>
                <a:lnTo>
                  <a:pt x="650875" y="31750"/>
                </a:lnTo>
                <a:lnTo>
                  <a:pt x="587375" y="0"/>
                </a:lnTo>
                <a:close/>
              </a:path>
              <a:path w="663575" h="76200">
                <a:moveTo>
                  <a:pt x="587375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587375" y="44450"/>
                </a:lnTo>
                <a:lnTo>
                  <a:pt x="587375" y="31750"/>
                </a:lnTo>
                <a:close/>
              </a:path>
              <a:path w="663575" h="76200">
                <a:moveTo>
                  <a:pt x="650875" y="31750"/>
                </a:moveTo>
                <a:lnTo>
                  <a:pt x="603631" y="31750"/>
                </a:lnTo>
                <a:lnTo>
                  <a:pt x="606425" y="34544"/>
                </a:lnTo>
                <a:lnTo>
                  <a:pt x="606425" y="41656"/>
                </a:lnTo>
                <a:lnTo>
                  <a:pt x="603631" y="44450"/>
                </a:lnTo>
                <a:lnTo>
                  <a:pt x="650875" y="44450"/>
                </a:lnTo>
                <a:lnTo>
                  <a:pt x="663575" y="38100"/>
                </a:lnTo>
                <a:lnTo>
                  <a:pt x="65087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821232" y="5322188"/>
            <a:ext cx="1028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7340" y="4178934"/>
            <a:ext cx="668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M=</a:t>
            </a:r>
            <a:r>
              <a:rPr dirty="0" sz="1400">
                <a:latin typeface="Calibri"/>
                <a:cs typeface="Calibri"/>
              </a:rPr>
              <a:t>-</a:t>
            </a:r>
            <a:r>
              <a:rPr dirty="0" sz="1400" spc="-5">
                <a:latin typeface="Calibri"/>
                <a:cs typeface="Calibri"/>
              </a:rPr>
              <a:t>200x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55850" y="417893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580133" y="4331334"/>
            <a:ext cx="5784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23809" sz="2100">
                <a:latin typeface="Calibri"/>
                <a:cs typeface="Calibri"/>
              </a:rPr>
              <a:t>0</a:t>
            </a:r>
            <a:r>
              <a:rPr dirty="0" baseline="23809" sz="2100" spc="37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916305" y="7357744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4"/>
                </a:moveTo>
                <a:lnTo>
                  <a:pt x="2505074" y="90804"/>
                </a:lnTo>
                <a:lnTo>
                  <a:pt x="250507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916305" y="7357744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4"/>
                </a:moveTo>
                <a:lnTo>
                  <a:pt x="2505074" y="90804"/>
                </a:lnTo>
                <a:lnTo>
                  <a:pt x="2505074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16292" y="7453312"/>
            <a:ext cx="2190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725805" y="7677150"/>
            <a:ext cx="428625" cy="9080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25805" y="7677150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5"/>
                </a:moveTo>
                <a:lnTo>
                  <a:pt x="428625" y="90805"/>
                </a:lnTo>
                <a:lnTo>
                  <a:pt x="42862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864042" y="7453312"/>
            <a:ext cx="219075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44979" y="7677150"/>
            <a:ext cx="428625" cy="9080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4979" y="7677150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5"/>
                </a:moveTo>
                <a:lnTo>
                  <a:pt x="428625" y="90805"/>
                </a:lnTo>
                <a:lnTo>
                  <a:pt x="42862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832984" y="6901179"/>
            <a:ext cx="0" cy="775970"/>
          </a:xfrm>
          <a:custGeom>
            <a:avLst/>
            <a:gdLst/>
            <a:ahLst/>
            <a:cxnLst/>
            <a:rect l="l" t="t" r="r" b="b"/>
            <a:pathLst>
              <a:path w="0" h="775970">
                <a:moveTo>
                  <a:pt x="0" y="0"/>
                </a:moveTo>
                <a:lnTo>
                  <a:pt x="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832984" y="6901179"/>
            <a:ext cx="1474470" cy="775970"/>
          </a:xfrm>
          <a:custGeom>
            <a:avLst/>
            <a:gdLst/>
            <a:ahLst/>
            <a:cxnLst/>
            <a:rect l="l" t="t" r="r" b="b"/>
            <a:pathLst>
              <a:path w="1474470" h="775970">
                <a:moveTo>
                  <a:pt x="0" y="0"/>
                </a:moveTo>
                <a:lnTo>
                  <a:pt x="1474469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383279" y="6838315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41656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51231"/>
                </a:lnTo>
                <a:lnTo>
                  <a:pt x="34544" y="454025"/>
                </a:lnTo>
                <a:lnTo>
                  <a:pt x="41656" y="454025"/>
                </a:lnTo>
                <a:lnTo>
                  <a:pt x="44450" y="451231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5402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54025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799647" y="6876732"/>
            <a:ext cx="100329" cy="10032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344862" y="7281227"/>
            <a:ext cx="100329" cy="10033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892617" y="7305357"/>
            <a:ext cx="100330" cy="10032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77887" y="7319327"/>
            <a:ext cx="100330" cy="10033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968754" y="7141844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34236" y="7485126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644267" y="7451216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1.2m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78205" y="7761604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4"/>
                </a:moveTo>
                <a:lnTo>
                  <a:pt x="0" y="377824"/>
                </a:lnTo>
                <a:lnTo>
                  <a:pt x="38100" y="454024"/>
                </a:lnTo>
                <a:lnTo>
                  <a:pt x="66675" y="396874"/>
                </a:lnTo>
                <a:lnTo>
                  <a:pt x="34594" y="396874"/>
                </a:lnTo>
                <a:lnTo>
                  <a:pt x="31750" y="394080"/>
                </a:lnTo>
                <a:lnTo>
                  <a:pt x="31750" y="377824"/>
                </a:lnTo>
                <a:close/>
              </a:path>
              <a:path w="76200" h="454025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94" y="396874"/>
                </a:lnTo>
                <a:lnTo>
                  <a:pt x="41605" y="396874"/>
                </a:lnTo>
                <a:lnTo>
                  <a:pt x="44450" y="394080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54025">
                <a:moveTo>
                  <a:pt x="76200" y="377824"/>
                </a:moveTo>
                <a:lnTo>
                  <a:pt x="44450" y="377824"/>
                </a:lnTo>
                <a:lnTo>
                  <a:pt x="44450" y="394080"/>
                </a:lnTo>
                <a:lnTo>
                  <a:pt x="41605" y="396874"/>
                </a:lnTo>
                <a:lnTo>
                  <a:pt x="66675" y="396874"/>
                </a:lnTo>
                <a:lnTo>
                  <a:pt x="76200" y="3778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915160" y="6813550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43" y="396875"/>
                </a:lnTo>
                <a:lnTo>
                  <a:pt x="31750" y="394081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94081"/>
                </a:lnTo>
                <a:lnTo>
                  <a:pt x="34543" y="396875"/>
                </a:lnTo>
                <a:lnTo>
                  <a:pt x="41656" y="396875"/>
                </a:lnTo>
                <a:lnTo>
                  <a:pt x="44450" y="3940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1"/>
                </a:lnTo>
                <a:lnTo>
                  <a:pt x="41656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423160" y="7086853"/>
            <a:ext cx="465455" cy="720725"/>
          </a:xfrm>
          <a:custGeom>
            <a:avLst/>
            <a:gdLst/>
            <a:ahLst/>
            <a:cxnLst/>
            <a:rect l="l" t="t" r="r" b="b"/>
            <a:pathLst>
              <a:path w="465455" h="720725">
                <a:moveTo>
                  <a:pt x="388647" y="32462"/>
                </a:moveTo>
                <a:lnTo>
                  <a:pt x="348233" y="43941"/>
                </a:lnTo>
                <a:lnTo>
                  <a:pt x="304419" y="64262"/>
                </a:lnTo>
                <a:lnTo>
                  <a:pt x="262508" y="90677"/>
                </a:lnTo>
                <a:lnTo>
                  <a:pt x="223012" y="122808"/>
                </a:lnTo>
                <a:lnTo>
                  <a:pt x="185927" y="160274"/>
                </a:lnTo>
                <a:lnTo>
                  <a:pt x="151510" y="202691"/>
                </a:lnTo>
                <a:lnTo>
                  <a:pt x="120141" y="249554"/>
                </a:lnTo>
                <a:lnTo>
                  <a:pt x="91820" y="300863"/>
                </a:lnTo>
                <a:lnTo>
                  <a:pt x="66928" y="356107"/>
                </a:lnTo>
                <a:lnTo>
                  <a:pt x="45592" y="414781"/>
                </a:lnTo>
                <a:lnTo>
                  <a:pt x="28066" y="476757"/>
                </a:lnTo>
                <a:lnTo>
                  <a:pt x="14477" y="541527"/>
                </a:lnTo>
                <a:lnTo>
                  <a:pt x="5333" y="608964"/>
                </a:lnTo>
                <a:lnTo>
                  <a:pt x="634" y="678560"/>
                </a:lnTo>
                <a:lnTo>
                  <a:pt x="0" y="713993"/>
                </a:lnTo>
                <a:lnTo>
                  <a:pt x="121" y="717676"/>
                </a:lnTo>
                <a:lnTo>
                  <a:pt x="2793" y="720470"/>
                </a:lnTo>
                <a:lnTo>
                  <a:pt x="9778" y="720470"/>
                </a:lnTo>
                <a:lnTo>
                  <a:pt x="12700" y="717676"/>
                </a:lnTo>
                <a:lnTo>
                  <a:pt x="12704" y="713993"/>
                </a:lnTo>
                <a:lnTo>
                  <a:pt x="13334" y="679195"/>
                </a:lnTo>
                <a:lnTo>
                  <a:pt x="17906" y="610488"/>
                </a:lnTo>
                <a:lnTo>
                  <a:pt x="27050" y="543940"/>
                </a:lnTo>
                <a:lnTo>
                  <a:pt x="40385" y="479932"/>
                </a:lnTo>
                <a:lnTo>
                  <a:pt x="57657" y="418845"/>
                </a:lnTo>
                <a:lnTo>
                  <a:pt x="78612" y="361060"/>
                </a:lnTo>
                <a:lnTo>
                  <a:pt x="103123" y="306704"/>
                </a:lnTo>
                <a:lnTo>
                  <a:pt x="130809" y="256412"/>
                </a:lnTo>
                <a:lnTo>
                  <a:pt x="161670" y="210438"/>
                </a:lnTo>
                <a:lnTo>
                  <a:pt x="195198" y="168909"/>
                </a:lnTo>
                <a:lnTo>
                  <a:pt x="231266" y="132333"/>
                </a:lnTo>
                <a:lnTo>
                  <a:pt x="269747" y="101218"/>
                </a:lnTo>
                <a:lnTo>
                  <a:pt x="310133" y="75564"/>
                </a:lnTo>
                <a:lnTo>
                  <a:pt x="352425" y="55879"/>
                </a:lnTo>
                <a:lnTo>
                  <a:pt x="390234" y="45049"/>
                </a:lnTo>
                <a:lnTo>
                  <a:pt x="388647" y="32462"/>
                </a:lnTo>
                <a:close/>
              </a:path>
              <a:path w="465455" h="720725">
                <a:moveTo>
                  <a:pt x="463613" y="29209"/>
                </a:moveTo>
                <a:lnTo>
                  <a:pt x="404113" y="29209"/>
                </a:lnTo>
                <a:lnTo>
                  <a:pt x="407415" y="31495"/>
                </a:lnTo>
                <a:lnTo>
                  <a:pt x="408177" y="34925"/>
                </a:lnTo>
                <a:lnTo>
                  <a:pt x="408813" y="38353"/>
                </a:lnTo>
                <a:lnTo>
                  <a:pt x="406653" y="41655"/>
                </a:lnTo>
                <a:lnTo>
                  <a:pt x="403225" y="42417"/>
                </a:lnTo>
                <a:lnTo>
                  <a:pt x="390234" y="45049"/>
                </a:lnTo>
                <a:lnTo>
                  <a:pt x="394081" y="75564"/>
                </a:lnTo>
                <a:lnTo>
                  <a:pt x="463613" y="29209"/>
                </a:lnTo>
                <a:close/>
              </a:path>
              <a:path w="465455" h="720725">
                <a:moveTo>
                  <a:pt x="404113" y="29209"/>
                </a:moveTo>
                <a:lnTo>
                  <a:pt x="400684" y="29971"/>
                </a:lnTo>
                <a:lnTo>
                  <a:pt x="388647" y="32462"/>
                </a:lnTo>
                <a:lnTo>
                  <a:pt x="390234" y="45049"/>
                </a:lnTo>
                <a:lnTo>
                  <a:pt x="403225" y="42417"/>
                </a:lnTo>
                <a:lnTo>
                  <a:pt x="406653" y="41655"/>
                </a:lnTo>
                <a:lnTo>
                  <a:pt x="408813" y="38353"/>
                </a:lnTo>
                <a:lnTo>
                  <a:pt x="408177" y="34925"/>
                </a:lnTo>
                <a:lnTo>
                  <a:pt x="407415" y="31495"/>
                </a:lnTo>
                <a:lnTo>
                  <a:pt x="404113" y="29209"/>
                </a:lnTo>
                <a:close/>
              </a:path>
              <a:path w="465455" h="720725">
                <a:moveTo>
                  <a:pt x="384556" y="0"/>
                </a:moveTo>
                <a:lnTo>
                  <a:pt x="388647" y="32462"/>
                </a:lnTo>
                <a:lnTo>
                  <a:pt x="400684" y="29971"/>
                </a:lnTo>
                <a:lnTo>
                  <a:pt x="404113" y="29209"/>
                </a:lnTo>
                <a:lnTo>
                  <a:pt x="463613" y="29209"/>
                </a:lnTo>
                <a:lnTo>
                  <a:pt x="464946" y="28320"/>
                </a:lnTo>
                <a:lnTo>
                  <a:pt x="384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2339085" y="7933181"/>
            <a:ext cx="648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m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.5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764154" y="7639050"/>
            <a:ext cx="663575" cy="76200"/>
          </a:xfrm>
          <a:custGeom>
            <a:avLst/>
            <a:gdLst/>
            <a:ahLst/>
            <a:cxnLst/>
            <a:rect l="l" t="t" r="r" b="b"/>
            <a:pathLst>
              <a:path w="663575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4449"/>
                </a:lnTo>
                <a:lnTo>
                  <a:pt x="59943" y="44449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49"/>
                </a:lnTo>
                <a:lnTo>
                  <a:pt x="76200" y="31749"/>
                </a:lnTo>
                <a:lnTo>
                  <a:pt x="76200" y="0"/>
                </a:lnTo>
                <a:close/>
              </a:path>
              <a:path w="663575" h="76200">
                <a:moveTo>
                  <a:pt x="76200" y="31749"/>
                </a:moveTo>
                <a:lnTo>
                  <a:pt x="59943" y="31749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49"/>
                </a:lnTo>
                <a:lnTo>
                  <a:pt x="76200" y="44449"/>
                </a:lnTo>
                <a:lnTo>
                  <a:pt x="76200" y="31749"/>
                </a:lnTo>
                <a:close/>
              </a:path>
              <a:path w="663575" h="76200">
                <a:moveTo>
                  <a:pt x="660781" y="31749"/>
                </a:moveTo>
                <a:lnTo>
                  <a:pt x="76200" y="31749"/>
                </a:lnTo>
                <a:lnTo>
                  <a:pt x="76200" y="44449"/>
                </a:lnTo>
                <a:lnTo>
                  <a:pt x="660781" y="44449"/>
                </a:lnTo>
                <a:lnTo>
                  <a:pt x="663574" y="41655"/>
                </a:lnTo>
                <a:lnTo>
                  <a:pt x="663574" y="34543"/>
                </a:lnTo>
                <a:lnTo>
                  <a:pt x="660781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102991" y="7617714"/>
            <a:ext cx="1028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094803" y="7053833"/>
            <a:ext cx="465455" cy="720725"/>
          </a:xfrm>
          <a:custGeom>
            <a:avLst/>
            <a:gdLst/>
            <a:ahLst/>
            <a:cxnLst/>
            <a:rect l="l" t="t" r="r" b="b"/>
            <a:pathLst>
              <a:path w="465455" h="720725">
                <a:moveTo>
                  <a:pt x="76287" y="32461"/>
                </a:moveTo>
                <a:lnTo>
                  <a:pt x="74708" y="45110"/>
                </a:lnTo>
                <a:lnTo>
                  <a:pt x="91109" y="48513"/>
                </a:lnTo>
                <a:lnTo>
                  <a:pt x="112496" y="56007"/>
                </a:lnTo>
                <a:lnTo>
                  <a:pt x="154774" y="75691"/>
                </a:lnTo>
                <a:lnTo>
                  <a:pt x="195262" y="101219"/>
                </a:lnTo>
                <a:lnTo>
                  <a:pt x="233616" y="132461"/>
                </a:lnTo>
                <a:lnTo>
                  <a:pt x="269684" y="168910"/>
                </a:lnTo>
                <a:lnTo>
                  <a:pt x="303212" y="210438"/>
                </a:lnTo>
                <a:lnTo>
                  <a:pt x="334073" y="256539"/>
                </a:lnTo>
                <a:lnTo>
                  <a:pt x="361759" y="306832"/>
                </a:lnTo>
                <a:lnTo>
                  <a:pt x="386270" y="361061"/>
                </a:lnTo>
                <a:lnTo>
                  <a:pt x="407225" y="418845"/>
                </a:lnTo>
                <a:lnTo>
                  <a:pt x="424497" y="479932"/>
                </a:lnTo>
                <a:lnTo>
                  <a:pt x="437705" y="543941"/>
                </a:lnTo>
                <a:lnTo>
                  <a:pt x="446849" y="610488"/>
                </a:lnTo>
                <a:lnTo>
                  <a:pt x="451548" y="679195"/>
                </a:lnTo>
                <a:lnTo>
                  <a:pt x="452054" y="714120"/>
                </a:lnTo>
                <a:lnTo>
                  <a:pt x="452183" y="717804"/>
                </a:lnTo>
                <a:lnTo>
                  <a:pt x="454977" y="720598"/>
                </a:lnTo>
                <a:lnTo>
                  <a:pt x="458533" y="720470"/>
                </a:lnTo>
                <a:lnTo>
                  <a:pt x="462089" y="720470"/>
                </a:lnTo>
                <a:lnTo>
                  <a:pt x="464883" y="717550"/>
                </a:lnTo>
                <a:lnTo>
                  <a:pt x="464756" y="714120"/>
                </a:lnTo>
                <a:lnTo>
                  <a:pt x="464248" y="678561"/>
                </a:lnTo>
                <a:lnTo>
                  <a:pt x="459549" y="608964"/>
                </a:lnTo>
                <a:lnTo>
                  <a:pt x="450151" y="541527"/>
                </a:lnTo>
                <a:lnTo>
                  <a:pt x="436816" y="476757"/>
                </a:lnTo>
                <a:lnTo>
                  <a:pt x="419163" y="414781"/>
                </a:lnTo>
                <a:lnTo>
                  <a:pt x="397827" y="355980"/>
                </a:lnTo>
                <a:lnTo>
                  <a:pt x="373062" y="300863"/>
                </a:lnTo>
                <a:lnTo>
                  <a:pt x="344741" y="249682"/>
                </a:lnTo>
                <a:lnTo>
                  <a:pt x="313245" y="202564"/>
                </a:lnTo>
                <a:lnTo>
                  <a:pt x="278955" y="160274"/>
                </a:lnTo>
                <a:lnTo>
                  <a:pt x="241871" y="122809"/>
                </a:lnTo>
                <a:lnTo>
                  <a:pt x="202374" y="90804"/>
                </a:lnTo>
                <a:lnTo>
                  <a:pt x="160502" y="64388"/>
                </a:lnTo>
                <a:lnTo>
                  <a:pt x="116674" y="44069"/>
                </a:lnTo>
                <a:lnTo>
                  <a:pt x="93675" y="36067"/>
                </a:lnTo>
                <a:lnTo>
                  <a:pt x="76287" y="32461"/>
                </a:lnTo>
                <a:close/>
              </a:path>
              <a:path w="465455" h="720725">
                <a:moveTo>
                  <a:pt x="80340" y="0"/>
                </a:moveTo>
                <a:lnTo>
                  <a:pt x="0" y="28321"/>
                </a:lnTo>
                <a:lnTo>
                  <a:pt x="70891" y="75691"/>
                </a:lnTo>
                <a:lnTo>
                  <a:pt x="74708" y="45110"/>
                </a:lnTo>
                <a:lnTo>
                  <a:pt x="61734" y="42417"/>
                </a:lnTo>
                <a:lnTo>
                  <a:pt x="58293" y="41783"/>
                </a:lnTo>
                <a:lnTo>
                  <a:pt x="56083" y="38353"/>
                </a:lnTo>
                <a:lnTo>
                  <a:pt x="57492" y="31496"/>
                </a:lnTo>
                <a:lnTo>
                  <a:pt x="60858" y="29337"/>
                </a:lnTo>
                <a:lnTo>
                  <a:pt x="76677" y="29337"/>
                </a:lnTo>
                <a:lnTo>
                  <a:pt x="80340" y="0"/>
                </a:lnTo>
                <a:close/>
              </a:path>
              <a:path w="465455" h="720725">
                <a:moveTo>
                  <a:pt x="60858" y="29337"/>
                </a:moveTo>
                <a:lnTo>
                  <a:pt x="57492" y="31496"/>
                </a:lnTo>
                <a:lnTo>
                  <a:pt x="56083" y="38353"/>
                </a:lnTo>
                <a:lnTo>
                  <a:pt x="58293" y="41783"/>
                </a:lnTo>
                <a:lnTo>
                  <a:pt x="61734" y="42417"/>
                </a:lnTo>
                <a:lnTo>
                  <a:pt x="74708" y="45110"/>
                </a:lnTo>
                <a:lnTo>
                  <a:pt x="76287" y="32461"/>
                </a:lnTo>
                <a:lnTo>
                  <a:pt x="64287" y="29972"/>
                </a:lnTo>
                <a:lnTo>
                  <a:pt x="60858" y="29337"/>
                </a:lnTo>
                <a:close/>
              </a:path>
              <a:path w="465455" h="720725">
                <a:moveTo>
                  <a:pt x="76677" y="29337"/>
                </a:moveTo>
                <a:lnTo>
                  <a:pt x="60858" y="29337"/>
                </a:lnTo>
                <a:lnTo>
                  <a:pt x="64287" y="29972"/>
                </a:lnTo>
                <a:lnTo>
                  <a:pt x="76287" y="32461"/>
                </a:lnTo>
                <a:lnTo>
                  <a:pt x="76677" y="29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909955" y="7820025"/>
            <a:ext cx="663575" cy="76200"/>
          </a:xfrm>
          <a:custGeom>
            <a:avLst/>
            <a:gdLst/>
            <a:ahLst/>
            <a:cxnLst/>
            <a:rect l="l" t="t" r="r" b="b"/>
            <a:pathLst>
              <a:path w="663575" h="76200">
                <a:moveTo>
                  <a:pt x="587375" y="0"/>
                </a:moveTo>
                <a:lnTo>
                  <a:pt x="587375" y="76199"/>
                </a:lnTo>
                <a:lnTo>
                  <a:pt x="650875" y="44449"/>
                </a:lnTo>
                <a:lnTo>
                  <a:pt x="603631" y="44449"/>
                </a:lnTo>
                <a:lnTo>
                  <a:pt x="606425" y="41655"/>
                </a:lnTo>
                <a:lnTo>
                  <a:pt x="606425" y="34543"/>
                </a:lnTo>
                <a:lnTo>
                  <a:pt x="603631" y="31749"/>
                </a:lnTo>
                <a:lnTo>
                  <a:pt x="650875" y="31749"/>
                </a:lnTo>
                <a:lnTo>
                  <a:pt x="587375" y="0"/>
                </a:lnTo>
                <a:close/>
              </a:path>
              <a:path w="663575" h="76200">
                <a:moveTo>
                  <a:pt x="587375" y="31749"/>
                </a:moveTo>
                <a:lnTo>
                  <a:pt x="284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844" y="44449"/>
                </a:lnTo>
                <a:lnTo>
                  <a:pt x="587375" y="44449"/>
                </a:lnTo>
                <a:lnTo>
                  <a:pt x="587375" y="31749"/>
                </a:lnTo>
                <a:close/>
              </a:path>
              <a:path w="663575" h="76200">
                <a:moveTo>
                  <a:pt x="650875" y="31749"/>
                </a:moveTo>
                <a:lnTo>
                  <a:pt x="603631" y="31749"/>
                </a:lnTo>
                <a:lnTo>
                  <a:pt x="606425" y="34543"/>
                </a:lnTo>
                <a:lnTo>
                  <a:pt x="606425" y="41655"/>
                </a:lnTo>
                <a:lnTo>
                  <a:pt x="603631" y="44449"/>
                </a:lnTo>
                <a:lnTo>
                  <a:pt x="650875" y="44449"/>
                </a:lnTo>
                <a:lnTo>
                  <a:pt x="663575" y="38099"/>
                </a:lnTo>
                <a:lnTo>
                  <a:pt x="65087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994968" y="7828026"/>
            <a:ext cx="1028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22801" y="6655689"/>
            <a:ext cx="779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69290" algn="l"/>
              </a:tabLst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466590" y="6894194"/>
            <a:ext cx="373380" cy="373380"/>
          </a:xfrm>
          <a:custGeom>
            <a:avLst/>
            <a:gdLst/>
            <a:ahLst/>
            <a:cxnLst/>
            <a:rect l="l" t="t" r="r" b="b"/>
            <a:pathLst>
              <a:path w="373379" h="373379">
                <a:moveTo>
                  <a:pt x="26924" y="292607"/>
                </a:moveTo>
                <a:lnTo>
                  <a:pt x="0" y="373379"/>
                </a:lnTo>
                <a:lnTo>
                  <a:pt x="80772" y="346455"/>
                </a:lnTo>
                <a:lnTo>
                  <a:pt x="69723" y="335406"/>
                </a:lnTo>
                <a:lnTo>
                  <a:pt x="42925" y="335406"/>
                </a:lnTo>
                <a:lnTo>
                  <a:pt x="40386" y="332993"/>
                </a:lnTo>
                <a:lnTo>
                  <a:pt x="37973" y="330453"/>
                </a:lnTo>
                <a:lnTo>
                  <a:pt x="37973" y="326516"/>
                </a:lnTo>
                <a:lnTo>
                  <a:pt x="40386" y="323976"/>
                </a:lnTo>
                <a:lnTo>
                  <a:pt x="49341" y="315025"/>
                </a:lnTo>
                <a:lnTo>
                  <a:pt x="26924" y="292607"/>
                </a:lnTo>
                <a:close/>
              </a:path>
              <a:path w="373379" h="373379">
                <a:moveTo>
                  <a:pt x="49341" y="315025"/>
                </a:moveTo>
                <a:lnTo>
                  <a:pt x="40327" y="324038"/>
                </a:lnTo>
                <a:lnTo>
                  <a:pt x="37973" y="326516"/>
                </a:lnTo>
                <a:lnTo>
                  <a:pt x="37973" y="330453"/>
                </a:lnTo>
                <a:lnTo>
                  <a:pt x="40386" y="332993"/>
                </a:lnTo>
                <a:lnTo>
                  <a:pt x="42925" y="335406"/>
                </a:lnTo>
                <a:lnTo>
                  <a:pt x="46862" y="335406"/>
                </a:lnTo>
                <a:lnTo>
                  <a:pt x="49402" y="332993"/>
                </a:lnTo>
                <a:lnTo>
                  <a:pt x="58354" y="324038"/>
                </a:lnTo>
                <a:lnTo>
                  <a:pt x="49341" y="315025"/>
                </a:lnTo>
                <a:close/>
              </a:path>
              <a:path w="373379" h="373379">
                <a:moveTo>
                  <a:pt x="58354" y="324038"/>
                </a:moveTo>
                <a:lnTo>
                  <a:pt x="49402" y="332993"/>
                </a:lnTo>
                <a:lnTo>
                  <a:pt x="46862" y="335406"/>
                </a:lnTo>
                <a:lnTo>
                  <a:pt x="69723" y="335406"/>
                </a:lnTo>
                <a:lnTo>
                  <a:pt x="58354" y="324038"/>
                </a:lnTo>
                <a:close/>
              </a:path>
              <a:path w="373379" h="373379">
                <a:moveTo>
                  <a:pt x="368426" y="0"/>
                </a:moveTo>
                <a:lnTo>
                  <a:pt x="364363" y="0"/>
                </a:lnTo>
                <a:lnTo>
                  <a:pt x="361950" y="2539"/>
                </a:lnTo>
                <a:lnTo>
                  <a:pt x="49341" y="315025"/>
                </a:lnTo>
                <a:lnTo>
                  <a:pt x="58354" y="324038"/>
                </a:lnTo>
                <a:lnTo>
                  <a:pt x="370839" y="11429"/>
                </a:lnTo>
                <a:lnTo>
                  <a:pt x="373380" y="9016"/>
                </a:lnTo>
                <a:lnTo>
                  <a:pt x="373380" y="4952"/>
                </a:lnTo>
                <a:lnTo>
                  <a:pt x="370839" y="2539"/>
                </a:lnTo>
                <a:lnTo>
                  <a:pt x="3684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305300" y="6863079"/>
            <a:ext cx="505459" cy="76200"/>
          </a:xfrm>
          <a:custGeom>
            <a:avLst/>
            <a:gdLst/>
            <a:ahLst/>
            <a:cxnLst/>
            <a:rect l="l" t="t" r="r" b="b"/>
            <a:pathLst>
              <a:path w="50546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05460" h="76200">
                <a:moveTo>
                  <a:pt x="76200" y="31750"/>
                </a:moveTo>
                <a:lnTo>
                  <a:pt x="5994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05460" h="76200">
                <a:moveTo>
                  <a:pt x="50266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02665" y="44450"/>
                </a:lnTo>
                <a:lnTo>
                  <a:pt x="505460" y="41655"/>
                </a:lnTo>
                <a:lnTo>
                  <a:pt x="505460" y="34543"/>
                </a:lnTo>
                <a:lnTo>
                  <a:pt x="50266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662170" y="7070725"/>
            <a:ext cx="76200" cy="387350"/>
          </a:xfrm>
          <a:custGeom>
            <a:avLst/>
            <a:gdLst/>
            <a:ahLst/>
            <a:cxnLst/>
            <a:rect l="l" t="t" r="r" b="b"/>
            <a:pathLst>
              <a:path w="76200" h="387350">
                <a:moveTo>
                  <a:pt x="31750" y="311150"/>
                </a:moveTo>
                <a:lnTo>
                  <a:pt x="0" y="311150"/>
                </a:lnTo>
                <a:lnTo>
                  <a:pt x="38100" y="387350"/>
                </a:lnTo>
                <a:lnTo>
                  <a:pt x="66675" y="330200"/>
                </a:lnTo>
                <a:lnTo>
                  <a:pt x="34543" y="330200"/>
                </a:lnTo>
                <a:lnTo>
                  <a:pt x="31750" y="327406"/>
                </a:lnTo>
                <a:lnTo>
                  <a:pt x="31750" y="311150"/>
                </a:lnTo>
                <a:close/>
              </a:path>
              <a:path w="76200" h="387350">
                <a:moveTo>
                  <a:pt x="41655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27406"/>
                </a:lnTo>
                <a:lnTo>
                  <a:pt x="34543" y="330200"/>
                </a:lnTo>
                <a:lnTo>
                  <a:pt x="41655" y="330200"/>
                </a:lnTo>
                <a:lnTo>
                  <a:pt x="44450" y="327406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87350">
                <a:moveTo>
                  <a:pt x="76200" y="311150"/>
                </a:moveTo>
                <a:lnTo>
                  <a:pt x="44450" y="311150"/>
                </a:lnTo>
                <a:lnTo>
                  <a:pt x="44450" y="327406"/>
                </a:lnTo>
                <a:lnTo>
                  <a:pt x="41655" y="330200"/>
                </a:lnTo>
                <a:lnTo>
                  <a:pt x="66675" y="330200"/>
                </a:lnTo>
                <a:lnTo>
                  <a:pt x="76200" y="311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226433" y="7127214"/>
            <a:ext cx="431800" cy="4826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R="115570">
              <a:lnSpc>
                <a:spcPct val="100000"/>
              </a:lnSpc>
              <a:spcBef>
                <a:spcPts val="219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489575" y="7162800"/>
            <a:ext cx="615950" cy="76200"/>
          </a:xfrm>
          <a:custGeom>
            <a:avLst/>
            <a:gdLst/>
            <a:ahLst/>
            <a:cxnLst/>
            <a:rect l="l" t="t" r="r" b="b"/>
            <a:pathLst>
              <a:path w="615950" h="76200">
                <a:moveTo>
                  <a:pt x="539750" y="0"/>
                </a:moveTo>
                <a:lnTo>
                  <a:pt x="539750" y="76200"/>
                </a:lnTo>
                <a:lnTo>
                  <a:pt x="603250" y="44450"/>
                </a:lnTo>
                <a:lnTo>
                  <a:pt x="556005" y="44450"/>
                </a:lnTo>
                <a:lnTo>
                  <a:pt x="558800" y="41656"/>
                </a:lnTo>
                <a:lnTo>
                  <a:pt x="558800" y="34544"/>
                </a:lnTo>
                <a:lnTo>
                  <a:pt x="556005" y="31750"/>
                </a:lnTo>
                <a:lnTo>
                  <a:pt x="603250" y="31750"/>
                </a:lnTo>
                <a:lnTo>
                  <a:pt x="539750" y="0"/>
                </a:lnTo>
                <a:close/>
              </a:path>
              <a:path w="615950" h="76200">
                <a:moveTo>
                  <a:pt x="5397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539750" y="44450"/>
                </a:lnTo>
                <a:lnTo>
                  <a:pt x="539750" y="31750"/>
                </a:lnTo>
                <a:close/>
              </a:path>
              <a:path w="615950" h="76200">
                <a:moveTo>
                  <a:pt x="603250" y="31750"/>
                </a:moveTo>
                <a:lnTo>
                  <a:pt x="556005" y="31750"/>
                </a:lnTo>
                <a:lnTo>
                  <a:pt x="558800" y="34544"/>
                </a:lnTo>
                <a:lnTo>
                  <a:pt x="558800" y="41656"/>
                </a:lnTo>
                <a:lnTo>
                  <a:pt x="556005" y="44450"/>
                </a:lnTo>
                <a:lnTo>
                  <a:pt x="603250" y="44450"/>
                </a:lnTo>
                <a:lnTo>
                  <a:pt x="615950" y="38100"/>
                </a:lnTo>
                <a:lnTo>
                  <a:pt x="603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457825" y="7261225"/>
            <a:ext cx="76200" cy="506730"/>
          </a:xfrm>
          <a:custGeom>
            <a:avLst/>
            <a:gdLst/>
            <a:ahLst/>
            <a:cxnLst/>
            <a:rect l="l" t="t" r="r" b="b"/>
            <a:pathLst>
              <a:path w="76200" h="506729">
                <a:moveTo>
                  <a:pt x="31750" y="430530"/>
                </a:moveTo>
                <a:lnTo>
                  <a:pt x="0" y="430530"/>
                </a:lnTo>
                <a:lnTo>
                  <a:pt x="38100" y="506730"/>
                </a:lnTo>
                <a:lnTo>
                  <a:pt x="66675" y="449580"/>
                </a:lnTo>
                <a:lnTo>
                  <a:pt x="34544" y="449580"/>
                </a:lnTo>
                <a:lnTo>
                  <a:pt x="31750" y="446786"/>
                </a:lnTo>
                <a:lnTo>
                  <a:pt x="31750" y="430530"/>
                </a:lnTo>
                <a:close/>
              </a:path>
              <a:path w="76200" h="506729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446786"/>
                </a:lnTo>
                <a:lnTo>
                  <a:pt x="34544" y="449580"/>
                </a:lnTo>
                <a:lnTo>
                  <a:pt x="41655" y="449580"/>
                </a:lnTo>
                <a:lnTo>
                  <a:pt x="44450" y="446786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506729">
                <a:moveTo>
                  <a:pt x="76200" y="430530"/>
                </a:moveTo>
                <a:lnTo>
                  <a:pt x="44450" y="430530"/>
                </a:lnTo>
                <a:lnTo>
                  <a:pt x="44450" y="446786"/>
                </a:lnTo>
                <a:lnTo>
                  <a:pt x="41655" y="449580"/>
                </a:lnTo>
                <a:lnTo>
                  <a:pt x="66675" y="449580"/>
                </a:lnTo>
                <a:lnTo>
                  <a:pt x="76200" y="4305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5575553" y="6951344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290184" y="7713726"/>
            <a:ext cx="342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0.53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6099809" y="7370444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0.8</a:t>
            </a:r>
            <a:r>
              <a:rPr dirty="0" sz="1400" spc="-10">
                <a:latin typeface="Calibri"/>
                <a:cs typeface="Calibri"/>
              </a:rPr>
              <a:t>8</a:t>
            </a: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794884" y="7686675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41655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460755"/>
                </a:lnTo>
                <a:lnTo>
                  <a:pt x="34543" y="463549"/>
                </a:lnTo>
                <a:lnTo>
                  <a:pt x="41655" y="463549"/>
                </a:lnTo>
                <a:lnTo>
                  <a:pt x="44450" y="460755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46355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463550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 txBox="1"/>
          <p:nvPr/>
        </p:nvSpPr>
        <p:spPr>
          <a:xfrm>
            <a:off x="4631816" y="8123681"/>
            <a:ext cx="342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215767" y="6608444"/>
            <a:ext cx="342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0.53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02969" y="7000875"/>
            <a:ext cx="76200" cy="387350"/>
          </a:xfrm>
          <a:custGeom>
            <a:avLst/>
            <a:gdLst/>
            <a:ahLst/>
            <a:cxnLst/>
            <a:rect l="l" t="t" r="r" b="b"/>
            <a:pathLst>
              <a:path w="76200" h="387350">
                <a:moveTo>
                  <a:pt x="41605" y="57150"/>
                </a:moveTo>
                <a:lnTo>
                  <a:pt x="34594" y="57150"/>
                </a:lnTo>
                <a:lnTo>
                  <a:pt x="31750" y="59944"/>
                </a:lnTo>
                <a:lnTo>
                  <a:pt x="31750" y="384556"/>
                </a:lnTo>
                <a:lnTo>
                  <a:pt x="34594" y="387350"/>
                </a:lnTo>
                <a:lnTo>
                  <a:pt x="41605" y="387350"/>
                </a:lnTo>
                <a:lnTo>
                  <a:pt x="44450" y="384556"/>
                </a:lnTo>
                <a:lnTo>
                  <a:pt x="44450" y="59944"/>
                </a:lnTo>
                <a:lnTo>
                  <a:pt x="41605" y="57150"/>
                </a:lnTo>
                <a:close/>
              </a:path>
              <a:path w="76200" h="3873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87350">
                <a:moveTo>
                  <a:pt x="66675" y="57150"/>
                </a:moveTo>
                <a:lnTo>
                  <a:pt x="4160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575563" y="6746214"/>
            <a:ext cx="431800" cy="6350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51790" y="7410450"/>
            <a:ext cx="505459" cy="76200"/>
          </a:xfrm>
          <a:custGeom>
            <a:avLst/>
            <a:gdLst/>
            <a:ahLst/>
            <a:cxnLst/>
            <a:rect l="l" t="t" r="r" b="b"/>
            <a:pathLst>
              <a:path w="505459" h="76200">
                <a:moveTo>
                  <a:pt x="429259" y="0"/>
                </a:moveTo>
                <a:lnTo>
                  <a:pt x="429259" y="76200"/>
                </a:lnTo>
                <a:lnTo>
                  <a:pt x="492759" y="44450"/>
                </a:lnTo>
                <a:lnTo>
                  <a:pt x="445465" y="44450"/>
                </a:lnTo>
                <a:lnTo>
                  <a:pt x="448309" y="41656"/>
                </a:lnTo>
                <a:lnTo>
                  <a:pt x="448309" y="34544"/>
                </a:lnTo>
                <a:lnTo>
                  <a:pt x="445465" y="31750"/>
                </a:lnTo>
                <a:lnTo>
                  <a:pt x="492760" y="31750"/>
                </a:lnTo>
                <a:lnTo>
                  <a:pt x="429259" y="0"/>
                </a:lnTo>
                <a:close/>
              </a:path>
              <a:path w="505459" h="76200">
                <a:moveTo>
                  <a:pt x="429259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429259" y="44450"/>
                </a:lnTo>
                <a:lnTo>
                  <a:pt x="429259" y="31750"/>
                </a:lnTo>
                <a:close/>
              </a:path>
              <a:path w="505459" h="76200">
                <a:moveTo>
                  <a:pt x="492760" y="31750"/>
                </a:moveTo>
                <a:lnTo>
                  <a:pt x="445465" y="31750"/>
                </a:lnTo>
                <a:lnTo>
                  <a:pt x="448309" y="34544"/>
                </a:lnTo>
                <a:lnTo>
                  <a:pt x="448309" y="41656"/>
                </a:lnTo>
                <a:lnTo>
                  <a:pt x="445465" y="44450"/>
                </a:lnTo>
                <a:lnTo>
                  <a:pt x="492759" y="44450"/>
                </a:lnTo>
                <a:lnTo>
                  <a:pt x="505459" y="38100"/>
                </a:lnTo>
                <a:lnTo>
                  <a:pt x="49276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278384" y="7274432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432809" y="7362825"/>
            <a:ext cx="505459" cy="76200"/>
          </a:xfrm>
          <a:custGeom>
            <a:avLst/>
            <a:gdLst/>
            <a:ahLst/>
            <a:cxnLst/>
            <a:rect l="l" t="t" r="r" b="b"/>
            <a:pathLst>
              <a:path w="50546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0546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05460" h="76200">
                <a:moveTo>
                  <a:pt x="50266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02665" y="44450"/>
                </a:lnTo>
                <a:lnTo>
                  <a:pt x="505460" y="41656"/>
                </a:lnTo>
                <a:lnTo>
                  <a:pt x="505460" y="34544"/>
                </a:lnTo>
                <a:lnTo>
                  <a:pt x="50266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3339210" y="7027544"/>
            <a:ext cx="593090" cy="3917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44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  <a:p>
            <a:pPr marL="173990">
              <a:lnSpc>
                <a:spcPts val="1440"/>
              </a:lnSpc>
            </a:pPr>
            <a:r>
              <a:rPr dirty="0" sz="1400">
                <a:latin typeface="Calibri"/>
                <a:cs typeface="Calibri"/>
              </a:rPr>
              <a:t>0.7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109268" y="6684644"/>
            <a:ext cx="12166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m=0.7067x</a:t>
            </a:r>
            <a:r>
              <a:rPr dirty="0" sz="1400" spc="19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1.24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1950085" y="7758429"/>
            <a:ext cx="76200" cy="463550"/>
          </a:xfrm>
          <a:custGeom>
            <a:avLst/>
            <a:gdLst/>
            <a:ahLst/>
            <a:cxnLst/>
            <a:rect l="l" t="t" r="r" b="b"/>
            <a:pathLst>
              <a:path w="76200" h="463550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460755"/>
                </a:lnTo>
                <a:lnTo>
                  <a:pt x="34543" y="463549"/>
                </a:lnTo>
                <a:lnTo>
                  <a:pt x="41656" y="463549"/>
                </a:lnTo>
                <a:lnTo>
                  <a:pt x="44450" y="460755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46355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463550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654812" y="8242553"/>
            <a:ext cx="1501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2335" algn="l"/>
              </a:tabLst>
            </a:pPr>
            <a:r>
              <a:rPr dirty="0" sz="1400" spc="-5">
                <a:latin typeface="Calibri"/>
                <a:cs typeface="Calibri"/>
              </a:rPr>
              <a:t>0.00033	0.00033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12" name="object 1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664" y="427735"/>
            <a:ext cx="58629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8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912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848359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6608" y="936751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68628" y="989075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00531" y="712723"/>
            <a:ext cx="1904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562">
                <a:latin typeface="Cambria Math"/>
                <a:cs typeface="Cambria Math"/>
              </a:rPr>
              <a:t> </a:t>
            </a:r>
            <a:r>
              <a:rPr dirty="0" baseline="-43650" sz="2100" spc="1297">
                <a:latin typeface="Cambria Math"/>
                <a:cs typeface="Cambria Math"/>
              </a:rPr>
              <a:t>∑</a:t>
            </a:r>
            <a:r>
              <a:rPr dirty="0" baseline="-43650" sz="2100" spc="-127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4477" y="967485"/>
            <a:ext cx="1229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250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87194" y="989075"/>
            <a:ext cx="407670" cy="0"/>
          </a:xfrm>
          <a:custGeom>
            <a:avLst/>
            <a:gdLst/>
            <a:ahLst/>
            <a:cxnLst/>
            <a:rect l="l" t="t" r="r" b="b"/>
            <a:pathLst>
              <a:path w="407669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834642" y="119456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54733" y="1470913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59153" y="1449069"/>
            <a:ext cx="1129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[</a:t>
            </a:r>
            <a:r>
              <a:rPr dirty="0" baseline="37698" sz="2100" spc="465">
                <a:latin typeface="Cambria Math"/>
                <a:cs typeface="Cambria Math"/>
              </a:rPr>
              <a:t>∫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35123" y="1330197"/>
            <a:ext cx="3528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)(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)(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62910" y="1179322"/>
            <a:ext cx="1981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9153" y="1551177"/>
            <a:ext cx="1137285" cy="391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r" marR="6350">
              <a:lnSpc>
                <a:spcPct val="100000"/>
              </a:lnSpc>
              <a:spcBef>
                <a:spcPts val="1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2223" y="2204973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54988" y="2069337"/>
            <a:ext cx="593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46961" y="2323845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67688" y="2345689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436877" y="2507334"/>
            <a:ext cx="817244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449580">
              <a:lnSpc>
                <a:spcPct val="100000"/>
              </a:lnSpc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7">
                <a:latin typeface="Cambria Math"/>
                <a:cs typeface="Cambria Math"/>
              </a:rPr>
              <a:t> </a:t>
            </a:r>
            <a:r>
              <a:rPr dirty="0" baseline="35714" sz="2100" spc="1297">
                <a:latin typeface="Cambria Math"/>
                <a:cs typeface="Cambria Math"/>
              </a:rPr>
              <a:t>∑ </a:t>
            </a:r>
            <a:r>
              <a:rPr dirty="0" baseline="35714" sz="2100" spc="187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86966" y="282422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 h="0">
                <a:moveTo>
                  <a:pt x="0" y="0"/>
                </a:moveTo>
                <a:lnTo>
                  <a:pt x="3581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891029" y="300659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11122" y="3283178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436877" y="3261486"/>
            <a:ext cx="11099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1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[</a:t>
            </a:r>
            <a:r>
              <a:rPr dirty="0" baseline="37698" sz="2100" spc="465">
                <a:latin typeface="Cambria Math"/>
                <a:cs typeface="Cambria Math"/>
              </a:rPr>
              <a:t>∫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93490" y="3128517"/>
            <a:ext cx="14084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2143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191633" y="3283178"/>
            <a:ext cx="840105" cy="0"/>
          </a:xfrm>
          <a:custGeom>
            <a:avLst/>
            <a:gdLst/>
            <a:ahLst/>
            <a:cxnLst/>
            <a:rect l="l" t="t" r="r" b="b"/>
            <a:pathLst>
              <a:path w="840104" h="0">
                <a:moveTo>
                  <a:pt x="0" y="0"/>
                </a:moveTo>
                <a:lnTo>
                  <a:pt x="840028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178933" y="3006597"/>
            <a:ext cx="18408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585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93035" y="3142614"/>
            <a:ext cx="4347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]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243573" y="3283178"/>
            <a:ext cx="783590" cy="0"/>
          </a:xfrm>
          <a:custGeom>
            <a:avLst/>
            <a:gdLst/>
            <a:ahLst/>
            <a:cxnLst/>
            <a:rect l="l" t="t" r="r" b="b"/>
            <a:pathLst>
              <a:path w="783590" h="0">
                <a:moveTo>
                  <a:pt x="0" y="0"/>
                </a:moveTo>
                <a:lnTo>
                  <a:pt x="783335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520823" y="2991357"/>
            <a:ext cx="1981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-2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5291" y="336359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97482" y="3514470"/>
            <a:ext cx="633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621789" y="3790822"/>
            <a:ext cx="784225" cy="0"/>
          </a:xfrm>
          <a:custGeom>
            <a:avLst/>
            <a:gdLst/>
            <a:ahLst/>
            <a:cxnLst/>
            <a:rect l="l" t="t" r="r" b="b"/>
            <a:pathLst>
              <a:path w="784225" h="0">
                <a:moveTo>
                  <a:pt x="0" y="0"/>
                </a:moveTo>
                <a:lnTo>
                  <a:pt x="7836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436877" y="3650107"/>
            <a:ext cx="184403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 </a:t>
            </a:r>
            <a:r>
              <a:rPr dirty="0" baseline="-37698" sz="2100" spc="644">
                <a:latin typeface="Cambria Math"/>
                <a:cs typeface="Cambria Math"/>
              </a:rPr>
              <a:t> </a:t>
            </a:r>
            <a:r>
              <a:rPr dirty="0" baseline="-37698" sz="2100" spc="682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 </a:t>
            </a:r>
            <a:r>
              <a:rPr dirty="0" baseline="-37698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255390" y="3636390"/>
            <a:ext cx="1905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00" y="4474590"/>
            <a:ext cx="1817370" cy="172910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75500"/>
              </a:lnSpc>
              <a:spcBef>
                <a:spcPts val="1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-5">
                <a:latin typeface="Candara"/>
                <a:cs typeface="Candara"/>
              </a:rPr>
              <a:t>F</a:t>
            </a:r>
            <a:r>
              <a:rPr dirty="0" baseline="-12345" sz="1350" spc="-7">
                <a:latin typeface="Candara"/>
                <a:cs typeface="Candara"/>
              </a:rPr>
              <a:t>A</a:t>
            </a:r>
            <a:r>
              <a:rPr dirty="0" baseline="-12345" sz="1350">
                <a:latin typeface="Candara"/>
                <a:cs typeface="Candara"/>
              </a:rPr>
              <a:t>B</a:t>
            </a:r>
            <a:r>
              <a:rPr dirty="0" sz="1400" spc="-5">
                <a:latin typeface="Candara"/>
                <a:cs typeface="Candara"/>
              </a:rPr>
              <a:t>=90</a:t>
            </a:r>
            <a:r>
              <a:rPr dirty="0" sz="1400" spc="-15">
                <a:latin typeface="Candara"/>
                <a:cs typeface="Candara"/>
              </a:rPr>
              <a:t>.</a:t>
            </a:r>
            <a:r>
              <a:rPr dirty="0" sz="1400">
                <a:latin typeface="Candara"/>
                <a:cs typeface="Candara"/>
              </a:rPr>
              <a:t>76T  </a:t>
            </a:r>
            <a:r>
              <a:rPr dirty="0" sz="1400" spc="-5">
                <a:latin typeface="Candara"/>
                <a:cs typeface="Candara"/>
              </a:rPr>
              <a:t>F</a:t>
            </a:r>
            <a:r>
              <a:rPr dirty="0" baseline="-12345" sz="1350" spc="-7">
                <a:latin typeface="Candara"/>
                <a:cs typeface="Candara"/>
              </a:rPr>
              <a:t>BD</a:t>
            </a:r>
            <a:r>
              <a:rPr dirty="0" sz="1400" spc="-5">
                <a:latin typeface="Candara"/>
                <a:cs typeface="Candara"/>
              </a:rPr>
              <a:t>=1.24x90.76=112.5 </a:t>
            </a:r>
            <a:r>
              <a:rPr dirty="0" sz="1400">
                <a:latin typeface="Candara"/>
                <a:cs typeface="Candara"/>
              </a:rPr>
              <a:t>C  </a:t>
            </a:r>
            <a:r>
              <a:rPr dirty="0" sz="1400" spc="-5">
                <a:latin typeface="Candara"/>
                <a:cs typeface="Candara"/>
              </a:rPr>
              <a:t>F</a:t>
            </a:r>
            <a:r>
              <a:rPr dirty="0" baseline="-12345" sz="1350">
                <a:latin typeface="Candara"/>
                <a:cs typeface="Candara"/>
              </a:rPr>
              <a:t>B</a:t>
            </a:r>
            <a:r>
              <a:rPr dirty="0" baseline="-12345" sz="1350" spc="-7">
                <a:latin typeface="Candara"/>
                <a:cs typeface="Candara"/>
              </a:rPr>
              <a:t>C</a:t>
            </a:r>
            <a:r>
              <a:rPr dirty="0" sz="1400" spc="-5">
                <a:latin typeface="Candara"/>
                <a:cs typeface="Candara"/>
              </a:rPr>
              <a:t>=0</a:t>
            </a:r>
            <a:r>
              <a:rPr dirty="0" sz="1400" spc="-10">
                <a:latin typeface="Candara"/>
                <a:cs typeface="Candara"/>
              </a:rPr>
              <a:t>.</a:t>
            </a:r>
            <a:r>
              <a:rPr dirty="0" sz="1400" spc="-5">
                <a:latin typeface="Candara"/>
                <a:cs typeface="Candara"/>
              </a:rPr>
              <a:t>8</a:t>
            </a:r>
            <a:r>
              <a:rPr dirty="0" sz="1400" spc="-10">
                <a:latin typeface="Candara"/>
                <a:cs typeface="Candara"/>
              </a:rPr>
              <a:t>8</a:t>
            </a:r>
            <a:r>
              <a:rPr dirty="0" sz="1400" spc="-5">
                <a:latin typeface="Candara"/>
                <a:cs typeface="Candara"/>
              </a:rPr>
              <a:t>4</a:t>
            </a:r>
            <a:r>
              <a:rPr dirty="0" sz="1400">
                <a:latin typeface="Candara"/>
                <a:cs typeface="Candara"/>
              </a:rPr>
              <a:t>x90.76=80</a:t>
            </a:r>
            <a:r>
              <a:rPr dirty="0" sz="1400" spc="-10">
                <a:latin typeface="Candara"/>
                <a:cs typeface="Candara"/>
              </a:rPr>
              <a:t>.</a:t>
            </a:r>
            <a:r>
              <a:rPr dirty="0" sz="1400">
                <a:latin typeface="Candara"/>
                <a:cs typeface="Candara"/>
              </a:rPr>
              <a:t>2</a:t>
            </a:r>
            <a:r>
              <a:rPr dirty="0" sz="1400" spc="-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T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971675" y="7676515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5"/>
                </a:moveTo>
                <a:lnTo>
                  <a:pt x="2505075" y="90805"/>
                </a:lnTo>
                <a:lnTo>
                  <a:pt x="25050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71675" y="7676515"/>
            <a:ext cx="2505075" cy="90805"/>
          </a:xfrm>
          <a:custGeom>
            <a:avLst/>
            <a:gdLst/>
            <a:ahLst/>
            <a:cxnLst/>
            <a:rect l="l" t="t" r="r" b="b"/>
            <a:pathLst>
              <a:path w="2505075" h="90804">
                <a:moveTo>
                  <a:pt x="0" y="90805"/>
                </a:moveTo>
                <a:lnTo>
                  <a:pt x="2505075" y="90805"/>
                </a:lnTo>
                <a:lnTo>
                  <a:pt x="25050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871662" y="7772082"/>
            <a:ext cx="219075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81175" y="7995919"/>
            <a:ext cx="428625" cy="908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81175" y="7995919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919412" y="7772082"/>
            <a:ext cx="219075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00350" y="7995919"/>
            <a:ext cx="428625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00350" y="7995919"/>
            <a:ext cx="428625" cy="90805"/>
          </a:xfrm>
          <a:custGeom>
            <a:avLst/>
            <a:gdLst/>
            <a:ahLst/>
            <a:cxnLst/>
            <a:rect l="l" t="t" r="r" b="b"/>
            <a:pathLst>
              <a:path w="428625" h="90804">
                <a:moveTo>
                  <a:pt x="0" y="90804"/>
                </a:moveTo>
                <a:lnTo>
                  <a:pt x="428625" y="90804"/>
                </a:lnTo>
                <a:lnTo>
                  <a:pt x="4286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02279" y="6900544"/>
            <a:ext cx="0" cy="775970"/>
          </a:xfrm>
          <a:custGeom>
            <a:avLst/>
            <a:gdLst/>
            <a:ahLst/>
            <a:cxnLst/>
            <a:rect l="l" t="t" r="r" b="b"/>
            <a:pathLst>
              <a:path w="0" h="775970">
                <a:moveTo>
                  <a:pt x="0" y="0"/>
                </a:moveTo>
                <a:lnTo>
                  <a:pt x="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971675" y="6900544"/>
            <a:ext cx="1030605" cy="775970"/>
          </a:xfrm>
          <a:custGeom>
            <a:avLst/>
            <a:gdLst/>
            <a:ahLst/>
            <a:cxnLst/>
            <a:rect l="l" t="t" r="r" b="b"/>
            <a:pathLst>
              <a:path w="1030605" h="775970">
                <a:moveTo>
                  <a:pt x="0" y="775969"/>
                </a:moveTo>
                <a:lnTo>
                  <a:pt x="1030605" y="0"/>
                </a:lnTo>
              </a:path>
            </a:pathLst>
          </a:custGeom>
          <a:ln w="19049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002279" y="6900544"/>
            <a:ext cx="1474470" cy="775970"/>
          </a:xfrm>
          <a:custGeom>
            <a:avLst/>
            <a:gdLst/>
            <a:ahLst/>
            <a:cxnLst/>
            <a:rect l="l" t="t" r="r" b="b"/>
            <a:pathLst>
              <a:path w="1474470" h="775970">
                <a:moveTo>
                  <a:pt x="0" y="0"/>
                </a:moveTo>
                <a:lnTo>
                  <a:pt x="1474470" y="775969"/>
                </a:lnTo>
              </a:path>
            </a:pathLst>
          </a:custGeom>
          <a:ln w="19050">
            <a:solidFill>
              <a:srgbClr val="0E233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438650" y="7770494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4"/>
                </a:moveTo>
                <a:lnTo>
                  <a:pt x="0" y="377824"/>
                </a:lnTo>
                <a:lnTo>
                  <a:pt x="38100" y="454024"/>
                </a:lnTo>
                <a:lnTo>
                  <a:pt x="66675" y="396874"/>
                </a:lnTo>
                <a:lnTo>
                  <a:pt x="34544" y="396874"/>
                </a:lnTo>
                <a:lnTo>
                  <a:pt x="31750" y="394080"/>
                </a:lnTo>
                <a:lnTo>
                  <a:pt x="31750" y="377824"/>
                </a:lnTo>
                <a:close/>
              </a:path>
              <a:path w="76200" h="454025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44" y="396874"/>
                </a:lnTo>
                <a:lnTo>
                  <a:pt x="41655" y="396874"/>
                </a:lnTo>
                <a:lnTo>
                  <a:pt x="44450" y="394080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54025">
                <a:moveTo>
                  <a:pt x="76200" y="377824"/>
                </a:moveTo>
                <a:lnTo>
                  <a:pt x="44450" y="377824"/>
                </a:lnTo>
                <a:lnTo>
                  <a:pt x="44450" y="394080"/>
                </a:lnTo>
                <a:lnTo>
                  <a:pt x="41655" y="396874"/>
                </a:lnTo>
                <a:lnTo>
                  <a:pt x="66675" y="396874"/>
                </a:lnTo>
                <a:lnTo>
                  <a:pt x="76200" y="3778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959417" y="6867207"/>
            <a:ext cx="100330" cy="100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400232" y="7599997"/>
            <a:ext cx="100329" cy="100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947987" y="7624127"/>
            <a:ext cx="100330" cy="100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933257" y="7638097"/>
            <a:ext cx="100330" cy="10033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860550" y="7460360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043554" y="6736460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025267" y="7460360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94072" y="7346060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288794" y="7803641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0.9m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525395" y="7227189"/>
            <a:ext cx="4864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-1</a:t>
            </a:r>
            <a:r>
              <a:rPr dirty="0" sz="1400" spc="-1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2.5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698875" y="7770114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1.2m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99228" y="7908797"/>
            <a:ext cx="491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0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051050" y="6989444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9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.76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53154" y="7003160"/>
            <a:ext cx="341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8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.2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933575" y="8075294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4"/>
                </a:moveTo>
                <a:lnTo>
                  <a:pt x="0" y="377824"/>
                </a:lnTo>
                <a:lnTo>
                  <a:pt x="38100" y="454024"/>
                </a:lnTo>
                <a:lnTo>
                  <a:pt x="66675" y="396874"/>
                </a:lnTo>
                <a:lnTo>
                  <a:pt x="34543" y="396874"/>
                </a:lnTo>
                <a:lnTo>
                  <a:pt x="31750" y="394080"/>
                </a:lnTo>
                <a:lnTo>
                  <a:pt x="31750" y="377824"/>
                </a:lnTo>
                <a:close/>
              </a:path>
              <a:path w="76200" h="45402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43" y="396874"/>
                </a:lnTo>
                <a:lnTo>
                  <a:pt x="41656" y="396874"/>
                </a:lnTo>
                <a:lnTo>
                  <a:pt x="44450" y="39408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54025">
                <a:moveTo>
                  <a:pt x="76200" y="377824"/>
                </a:moveTo>
                <a:lnTo>
                  <a:pt x="44450" y="377824"/>
                </a:lnTo>
                <a:lnTo>
                  <a:pt x="44450" y="394080"/>
                </a:lnTo>
                <a:lnTo>
                  <a:pt x="41656" y="396874"/>
                </a:lnTo>
                <a:lnTo>
                  <a:pt x="66675" y="396874"/>
                </a:lnTo>
                <a:lnTo>
                  <a:pt x="76200" y="3778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615186" y="8556497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0.03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005454" y="8086725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451230"/>
                </a:lnTo>
                <a:lnTo>
                  <a:pt x="34543" y="454024"/>
                </a:lnTo>
                <a:lnTo>
                  <a:pt x="41656" y="454024"/>
                </a:lnTo>
                <a:lnTo>
                  <a:pt x="44450" y="45123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45402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454025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2773807" y="8608314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0.03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2" name="object 7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5357240"/>
            <a:ext cx="6480810" cy="1115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Primary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structure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buAutoNum type="arabicPlain" startAt="3"/>
              <a:tabLst>
                <a:tab pos="470534" algn="l"/>
              </a:tabLst>
            </a:pPr>
            <a:r>
              <a:rPr dirty="0" sz="1400" spc="-5">
                <a:latin typeface="Candara"/>
                <a:cs typeface="Candara"/>
              </a:rPr>
              <a:t>Determine internal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at each part of primary </a:t>
            </a:r>
            <a:r>
              <a:rPr dirty="0" sz="1400">
                <a:latin typeface="Candara"/>
                <a:cs typeface="Candara"/>
              </a:rPr>
              <a:t>structure (M)</a:t>
            </a:r>
            <a:endParaRPr sz="1400">
              <a:latin typeface="Candara"/>
              <a:cs typeface="Candara"/>
            </a:endParaRPr>
          </a:p>
          <a:p>
            <a:pPr marL="469900" marR="5080" indent="-228600">
              <a:lnSpc>
                <a:spcPts val="1980"/>
              </a:lnSpc>
              <a:spcBef>
                <a:spcPts val="95"/>
              </a:spcBef>
              <a:buAutoNum type="arabicPlain" startAt="3"/>
              <a:tabLst>
                <a:tab pos="470534" algn="l"/>
              </a:tabLst>
            </a:pPr>
            <a:r>
              <a:rPr dirty="0" sz="1400" spc="-5">
                <a:latin typeface="Candara"/>
                <a:cs typeface="Candara"/>
              </a:rPr>
              <a:t>Apply unit load in position of removed redundant, then internal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at each  part of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is </a:t>
            </a:r>
            <a:r>
              <a:rPr dirty="0" sz="1400">
                <a:latin typeface="Candara"/>
                <a:cs typeface="Candara"/>
              </a:rPr>
              <a:t>calculated </a:t>
            </a:r>
            <a:r>
              <a:rPr dirty="0" sz="1400" spc="-5">
                <a:latin typeface="Candara"/>
                <a:cs typeface="Candara"/>
              </a:rPr>
              <a:t>as shown in</a:t>
            </a:r>
            <a:r>
              <a:rPr dirty="0" sz="1400" spc="-3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figures.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33425" y="4162424"/>
            <a:ext cx="2085975" cy="828675"/>
          </a:xfrm>
          <a:custGeom>
            <a:avLst/>
            <a:gdLst/>
            <a:ahLst/>
            <a:cxnLst/>
            <a:rect l="l" t="t" r="r" b="b"/>
            <a:pathLst>
              <a:path w="2085975" h="828675">
                <a:moveTo>
                  <a:pt x="2085975" y="0"/>
                </a:moveTo>
                <a:lnTo>
                  <a:pt x="828675" y="0"/>
                </a:lnTo>
                <a:lnTo>
                  <a:pt x="0" y="8286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1500" y="4989194"/>
            <a:ext cx="3905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1500" y="4989194"/>
            <a:ext cx="390525" cy="90805"/>
          </a:xfrm>
          <a:custGeom>
            <a:avLst/>
            <a:gdLst/>
            <a:ahLst/>
            <a:cxnLst/>
            <a:rect l="l" t="t" r="r" b="b"/>
            <a:pathLst>
              <a:path w="390525" h="90804">
                <a:moveTo>
                  <a:pt x="0" y="90804"/>
                </a:moveTo>
                <a:lnTo>
                  <a:pt x="390525" y="90804"/>
                </a:lnTo>
                <a:lnTo>
                  <a:pt x="3905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38325" y="4019549"/>
            <a:ext cx="676275" cy="1428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38325" y="4019549"/>
            <a:ext cx="676275" cy="142875"/>
          </a:xfrm>
          <a:custGeom>
            <a:avLst/>
            <a:gdLst/>
            <a:ahLst/>
            <a:cxnLst/>
            <a:rect l="l" t="t" r="r" b="b"/>
            <a:pathLst>
              <a:path w="676275" h="142875">
                <a:moveTo>
                  <a:pt x="0" y="142875"/>
                </a:moveTo>
                <a:lnTo>
                  <a:pt x="676275" y="142875"/>
                </a:lnTo>
                <a:lnTo>
                  <a:pt x="676275" y="0"/>
                </a:lnTo>
                <a:lnTo>
                  <a:pt x="0" y="0"/>
                </a:lnTo>
                <a:lnTo>
                  <a:pt x="0" y="142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51637" y="4239005"/>
            <a:ext cx="773176" cy="5655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1637" y="4239005"/>
            <a:ext cx="773430" cy="565785"/>
          </a:xfrm>
          <a:custGeom>
            <a:avLst/>
            <a:gdLst/>
            <a:ahLst/>
            <a:cxnLst/>
            <a:rect l="l" t="t" r="r" b="b"/>
            <a:pathLst>
              <a:path w="773430" h="565785">
                <a:moveTo>
                  <a:pt x="0" y="342138"/>
                </a:moveTo>
                <a:lnTo>
                  <a:pt x="234505" y="565530"/>
                </a:lnTo>
                <a:lnTo>
                  <a:pt x="773176" y="0"/>
                </a:lnTo>
                <a:lnTo>
                  <a:pt x="0" y="34213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38175" y="6867525"/>
            <a:ext cx="2085975" cy="828675"/>
          </a:xfrm>
          <a:custGeom>
            <a:avLst/>
            <a:gdLst/>
            <a:ahLst/>
            <a:cxnLst/>
            <a:rect l="l" t="t" r="r" b="b"/>
            <a:pathLst>
              <a:path w="2085975" h="828675">
                <a:moveTo>
                  <a:pt x="2085975" y="0"/>
                </a:moveTo>
                <a:lnTo>
                  <a:pt x="828675" y="0"/>
                </a:lnTo>
                <a:lnTo>
                  <a:pt x="0" y="8286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6250" y="7694294"/>
            <a:ext cx="390525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6250" y="7694294"/>
            <a:ext cx="390525" cy="90805"/>
          </a:xfrm>
          <a:custGeom>
            <a:avLst/>
            <a:gdLst/>
            <a:ahLst/>
            <a:cxnLst/>
            <a:rect l="l" t="t" r="r" b="b"/>
            <a:pathLst>
              <a:path w="390525" h="90804">
                <a:moveTo>
                  <a:pt x="0" y="90804"/>
                </a:moveTo>
                <a:lnTo>
                  <a:pt x="390525" y="90804"/>
                </a:lnTo>
                <a:lnTo>
                  <a:pt x="3905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95575" y="6829425"/>
            <a:ext cx="339725" cy="76200"/>
          </a:xfrm>
          <a:custGeom>
            <a:avLst/>
            <a:gdLst/>
            <a:ahLst/>
            <a:cxnLst/>
            <a:rect l="l" t="t" r="r" b="b"/>
            <a:pathLst>
              <a:path w="3397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39725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39725" h="76200">
                <a:moveTo>
                  <a:pt x="33693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36931" y="44450"/>
                </a:lnTo>
                <a:lnTo>
                  <a:pt x="339725" y="41656"/>
                </a:lnTo>
                <a:lnTo>
                  <a:pt x="339725" y="34544"/>
                </a:lnTo>
                <a:lnTo>
                  <a:pt x="33693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62100" y="7086600"/>
            <a:ext cx="485775" cy="266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207010">
              <a:lnSpc>
                <a:spcPct val="100000"/>
              </a:lnSpc>
              <a:spcBef>
                <a:spcPts val="345"/>
              </a:spcBef>
            </a:pPr>
            <a:r>
              <a:rPr dirty="0" sz="1100" spc="5">
                <a:latin typeface="Calibri"/>
                <a:cs typeface="Calibri"/>
              </a:rPr>
              <a:t>m1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37458" y="6760844"/>
            <a:ext cx="965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705225" y="6886575"/>
            <a:ext cx="2085975" cy="828675"/>
          </a:xfrm>
          <a:custGeom>
            <a:avLst/>
            <a:gdLst/>
            <a:ahLst/>
            <a:cxnLst/>
            <a:rect l="l" t="t" r="r" b="b"/>
            <a:pathLst>
              <a:path w="2085975" h="828675">
                <a:moveTo>
                  <a:pt x="2085975" y="0"/>
                </a:moveTo>
                <a:lnTo>
                  <a:pt x="828675" y="0"/>
                </a:lnTo>
                <a:lnTo>
                  <a:pt x="0" y="8286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543300" y="7713344"/>
            <a:ext cx="390525" cy="90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43300" y="7713344"/>
            <a:ext cx="390525" cy="90805"/>
          </a:xfrm>
          <a:custGeom>
            <a:avLst/>
            <a:gdLst/>
            <a:ahLst/>
            <a:cxnLst/>
            <a:rect l="l" t="t" r="r" b="b"/>
            <a:pathLst>
              <a:path w="390525" h="90804">
                <a:moveTo>
                  <a:pt x="0" y="90804"/>
                </a:moveTo>
                <a:lnTo>
                  <a:pt x="390525" y="90804"/>
                </a:lnTo>
                <a:lnTo>
                  <a:pt x="3905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629150" y="7105650"/>
            <a:ext cx="485775" cy="266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208279">
              <a:lnSpc>
                <a:spcPct val="100000"/>
              </a:lnSpc>
              <a:spcBef>
                <a:spcPts val="350"/>
              </a:spcBef>
            </a:pPr>
            <a:r>
              <a:rPr dirty="0" sz="1100" spc="5">
                <a:latin typeface="Calibri"/>
                <a:cs typeface="Calibri"/>
              </a:rPr>
              <a:t>m2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95594" y="6760844"/>
            <a:ext cx="965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762625" y="6734175"/>
            <a:ext cx="130175" cy="377825"/>
          </a:xfrm>
          <a:custGeom>
            <a:avLst/>
            <a:gdLst/>
            <a:ahLst/>
            <a:cxnLst/>
            <a:rect l="l" t="t" r="r" b="b"/>
            <a:pathLst>
              <a:path w="130175" h="377825">
                <a:moveTo>
                  <a:pt x="58932" y="57501"/>
                </a:moveTo>
                <a:lnTo>
                  <a:pt x="77342" y="98806"/>
                </a:lnTo>
                <a:lnTo>
                  <a:pt x="89408" y="136906"/>
                </a:lnTo>
                <a:lnTo>
                  <a:pt x="102615" y="195707"/>
                </a:lnTo>
                <a:lnTo>
                  <a:pt x="112013" y="261747"/>
                </a:lnTo>
                <a:lnTo>
                  <a:pt x="116839" y="333756"/>
                </a:lnTo>
                <a:lnTo>
                  <a:pt x="117475" y="375031"/>
                </a:lnTo>
                <a:lnTo>
                  <a:pt x="120396" y="377825"/>
                </a:lnTo>
                <a:lnTo>
                  <a:pt x="127380" y="377825"/>
                </a:lnTo>
                <a:lnTo>
                  <a:pt x="130053" y="375031"/>
                </a:lnTo>
                <a:lnTo>
                  <a:pt x="130175" y="371348"/>
                </a:lnTo>
                <a:lnTo>
                  <a:pt x="129539" y="333121"/>
                </a:lnTo>
                <a:lnTo>
                  <a:pt x="124587" y="260223"/>
                </a:lnTo>
                <a:lnTo>
                  <a:pt x="115062" y="193167"/>
                </a:lnTo>
                <a:lnTo>
                  <a:pt x="101600" y="133350"/>
                </a:lnTo>
                <a:lnTo>
                  <a:pt x="89153" y="94234"/>
                </a:lnTo>
                <a:lnTo>
                  <a:pt x="73710" y="58166"/>
                </a:lnTo>
                <a:lnTo>
                  <a:pt x="59562" y="58166"/>
                </a:lnTo>
                <a:lnTo>
                  <a:pt x="58932" y="57501"/>
                </a:lnTo>
                <a:close/>
              </a:path>
              <a:path w="130175" h="377825">
                <a:moveTo>
                  <a:pt x="0" y="0"/>
                </a:moveTo>
                <a:lnTo>
                  <a:pt x="36702" y="76835"/>
                </a:lnTo>
                <a:lnTo>
                  <a:pt x="54988" y="53345"/>
                </a:lnTo>
                <a:lnTo>
                  <a:pt x="43052" y="40767"/>
                </a:lnTo>
                <a:lnTo>
                  <a:pt x="43179" y="36830"/>
                </a:lnTo>
                <a:lnTo>
                  <a:pt x="48260" y="32004"/>
                </a:lnTo>
                <a:lnTo>
                  <a:pt x="71603" y="32004"/>
                </a:lnTo>
                <a:lnTo>
                  <a:pt x="83565" y="16637"/>
                </a:lnTo>
                <a:lnTo>
                  <a:pt x="0" y="0"/>
                </a:lnTo>
                <a:close/>
              </a:path>
              <a:path w="130175" h="377825">
                <a:moveTo>
                  <a:pt x="58547" y="56769"/>
                </a:moveTo>
                <a:lnTo>
                  <a:pt x="58932" y="57501"/>
                </a:lnTo>
                <a:lnTo>
                  <a:pt x="59562" y="58166"/>
                </a:lnTo>
                <a:lnTo>
                  <a:pt x="58547" y="56769"/>
                </a:lnTo>
                <a:close/>
              </a:path>
              <a:path w="130175" h="377825">
                <a:moveTo>
                  <a:pt x="72965" y="56769"/>
                </a:moveTo>
                <a:lnTo>
                  <a:pt x="58547" y="56769"/>
                </a:lnTo>
                <a:lnTo>
                  <a:pt x="59562" y="58166"/>
                </a:lnTo>
                <a:lnTo>
                  <a:pt x="73710" y="58166"/>
                </a:lnTo>
                <a:lnTo>
                  <a:pt x="72965" y="56769"/>
                </a:lnTo>
                <a:close/>
              </a:path>
              <a:path w="130175" h="377825">
                <a:moveTo>
                  <a:pt x="62892" y="43193"/>
                </a:moveTo>
                <a:lnTo>
                  <a:pt x="54988" y="53345"/>
                </a:lnTo>
                <a:lnTo>
                  <a:pt x="58932" y="57501"/>
                </a:lnTo>
                <a:lnTo>
                  <a:pt x="58547" y="56769"/>
                </a:lnTo>
                <a:lnTo>
                  <a:pt x="72965" y="56769"/>
                </a:lnTo>
                <a:lnTo>
                  <a:pt x="69850" y="50927"/>
                </a:lnTo>
                <a:lnTo>
                  <a:pt x="69596" y="50292"/>
                </a:lnTo>
                <a:lnTo>
                  <a:pt x="69214" y="49911"/>
                </a:lnTo>
                <a:lnTo>
                  <a:pt x="68834" y="49403"/>
                </a:lnTo>
                <a:lnTo>
                  <a:pt x="62892" y="43193"/>
                </a:lnTo>
                <a:close/>
              </a:path>
              <a:path w="130175" h="377825">
                <a:moveTo>
                  <a:pt x="52324" y="32004"/>
                </a:moveTo>
                <a:lnTo>
                  <a:pt x="48260" y="32004"/>
                </a:lnTo>
                <a:lnTo>
                  <a:pt x="43179" y="36830"/>
                </a:lnTo>
                <a:lnTo>
                  <a:pt x="43052" y="40767"/>
                </a:lnTo>
                <a:lnTo>
                  <a:pt x="54988" y="53345"/>
                </a:lnTo>
                <a:lnTo>
                  <a:pt x="62892" y="43193"/>
                </a:lnTo>
                <a:lnTo>
                  <a:pt x="54737" y="34671"/>
                </a:lnTo>
                <a:lnTo>
                  <a:pt x="52324" y="32004"/>
                </a:lnTo>
                <a:close/>
              </a:path>
              <a:path w="130175" h="377825">
                <a:moveTo>
                  <a:pt x="71603" y="32004"/>
                </a:moveTo>
                <a:lnTo>
                  <a:pt x="52324" y="32004"/>
                </a:lnTo>
                <a:lnTo>
                  <a:pt x="54737" y="34671"/>
                </a:lnTo>
                <a:lnTo>
                  <a:pt x="62892" y="43193"/>
                </a:lnTo>
                <a:lnTo>
                  <a:pt x="71603" y="320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38175" y="8239125"/>
            <a:ext cx="2085975" cy="828675"/>
          </a:xfrm>
          <a:custGeom>
            <a:avLst/>
            <a:gdLst/>
            <a:ahLst/>
            <a:cxnLst/>
            <a:rect l="l" t="t" r="r" b="b"/>
            <a:pathLst>
              <a:path w="2085975" h="828675">
                <a:moveTo>
                  <a:pt x="2085975" y="0"/>
                </a:moveTo>
                <a:lnTo>
                  <a:pt x="828675" y="0"/>
                </a:lnTo>
                <a:lnTo>
                  <a:pt x="0" y="8286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6250" y="9065894"/>
            <a:ext cx="39052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6250" y="9065894"/>
            <a:ext cx="390525" cy="90805"/>
          </a:xfrm>
          <a:custGeom>
            <a:avLst/>
            <a:gdLst/>
            <a:ahLst/>
            <a:cxnLst/>
            <a:rect l="l" t="t" r="r" b="b"/>
            <a:pathLst>
              <a:path w="390525" h="90804">
                <a:moveTo>
                  <a:pt x="0" y="90804"/>
                </a:moveTo>
                <a:lnTo>
                  <a:pt x="390525" y="90804"/>
                </a:lnTo>
                <a:lnTo>
                  <a:pt x="3905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62100" y="8458200"/>
            <a:ext cx="485775" cy="266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207010">
              <a:lnSpc>
                <a:spcPct val="100000"/>
              </a:lnSpc>
              <a:spcBef>
                <a:spcPts val="350"/>
              </a:spcBef>
            </a:pPr>
            <a:r>
              <a:rPr dirty="0" sz="1100" spc="5">
                <a:latin typeface="Calibri"/>
                <a:cs typeface="Calibri"/>
              </a:rPr>
              <a:t>m3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27147" y="8265414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686050" y="8239125"/>
            <a:ext cx="76200" cy="320675"/>
          </a:xfrm>
          <a:custGeom>
            <a:avLst/>
            <a:gdLst/>
            <a:ahLst/>
            <a:cxnLst/>
            <a:rect l="l" t="t" r="r" b="b"/>
            <a:pathLst>
              <a:path w="76200" h="320675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317880"/>
                </a:lnTo>
                <a:lnTo>
                  <a:pt x="34543" y="320674"/>
                </a:lnTo>
                <a:lnTo>
                  <a:pt x="41656" y="320674"/>
                </a:lnTo>
                <a:lnTo>
                  <a:pt x="44450" y="31788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32067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320675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42975" y="1714499"/>
            <a:ext cx="2085975" cy="828675"/>
          </a:xfrm>
          <a:custGeom>
            <a:avLst/>
            <a:gdLst/>
            <a:ahLst/>
            <a:cxnLst/>
            <a:rect l="l" t="t" r="r" b="b"/>
            <a:pathLst>
              <a:path w="2085975" h="828675">
                <a:moveTo>
                  <a:pt x="2085975" y="0"/>
                </a:moveTo>
                <a:lnTo>
                  <a:pt x="828675" y="0"/>
                </a:lnTo>
                <a:lnTo>
                  <a:pt x="0" y="8286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28950" y="1571624"/>
            <a:ext cx="123825" cy="3333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028950" y="1571624"/>
            <a:ext cx="123825" cy="333375"/>
          </a:xfrm>
          <a:custGeom>
            <a:avLst/>
            <a:gdLst/>
            <a:ahLst/>
            <a:cxnLst/>
            <a:rect l="l" t="t" r="r" b="b"/>
            <a:pathLst>
              <a:path w="123825" h="333375">
                <a:moveTo>
                  <a:pt x="0" y="333375"/>
                </a:moveTo>
                <a:lnTo>
                  <a:pt x="123825" y="333375"/>
                </a:lnTo>
                <a:lnTo>
                  <a:pt x="123825" y="0"/>
                </a:lnTo>
                <a:lnTo>
                  <a:pt x="0" y="0"/>
                </a:lnTo>
                <a:lnTo>
                  <a:pt x="0" y="3333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81050" y="2541269"/>
            <a:ext cx="39052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81050" y="2541269"/>
            <a:ext cx="390525" cy="90805"/>
          </a:xfrm>
          <a:custGeom>
            <a:avLst/>
            <a:gdLst/>
            <a:ahLst/>
            <a:cxnLst/>
            <a:rect l="l" t="t" r="r" b="b"/>
            <a:pathLst>
              <a:path w="390525" h="90805">
                <a:moveTo>
                  <a:pt x="0" y="90804"/>
                </a:moveTo>
                <a:lnTo>
                  <a:pt x="390525" y="90804"/>
                </a:lnTo>
                <a:lnTo>
                  <a:pt x="3905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047875" y="1571624"/>
            <a:ext cx="676275" cy="1428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047875" y="1571624"/>
            <a:ext cx="676275" cy="142875"/>
          </a:xfrm>
          <a:custGeom>
            <a:avLst/>
            <a:gdLst/>
            <a:ahLst/>
            <a:cxnLst/>
            <a:rect l="l" t="t" r="r" b="b"/>
            <a:pathLst>
              <a:path w="676275" h="142875">
                <a:moveTo>
                  <a:pt x="0" y="142875"/>
                </a:moveTo>
                <a:lnTo>
                  <a:pt x="676275" y="142875"/>
                </a:lnTo>
                <a:lnTo>
                  <a:pt x="676275" y="0"/>
                </a:lnTo>
                <a:lnTo>
                  <a:pt x="0" y="0"/>
                </a:lnTo>
                <a:lnTo>
                  <a:pt x="0" y="1428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861186" y="1791080"/>
            <a:ext cx="773176" cy="56553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61186" y="1791080"/>
            <a:ext cx="773430" cy="565785"/>
          </a:xfrm>
          <a:custGeom>
            <a:avLst/>
            <a:gdLst/>
            <a:ahLst/>
            <a:cxnLst/>
            <a:rect l="l" t="t" r="r" b="b"/>
            <a:pathLst>
              <a:path w="773430" h="565785">
                <a:moveTo>
                  <a:pt x="0" y="342137"/>
                </a:moveTo>
                <a:lnTo>
                  <a:pt x="234505" y="565530"/>
                </a:lnTo>
                <a:lnTo>
                  <a:pt x="773176" y="0"/>
                </a:lnTo>
                <a:lnTo>
                  <a:pt x="0" y="3421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211829" y="1676399"/>
            <a:ext cx="339725" cy="76200"/>
          </a:xfrm>
          <a:custGeom>
            <a:avLst/>
            <a:gdLst/>
            <a:ahLst/>
            <a:cxnLst/>
            <a:rect l="l" t="t" r="r" b="b"/>
            <a:pathLst>
              <a:path w="339725" h="76200">
                <a:moveTo>
                  <a:pt x="76199" y="0"/>
                </a:moveTo>
                <a:lnTo>
                  <a:pt x="0" y="38100"/>
                </a:lnTo>
                <a:lnTo>
                  <a:pt x="76199" y="76200"/>
                </a:lnTo>
                <a:lnTo>
                  <a:pt x="76199" y="44450"/>
                </a:lnTo>
                <a:lnTo>
                  <a:pt x="59943" y="44450"/>
                </a:lnTo>
                <a:lnTo>
                  <a:pt x="57149" y="41655"/>
                </a:lnTo>
                <a:lnTo>
                  <a:pt x="57149" y="34543"/>
                </a:lnTo>
                <a:lnTo>
                  <a:pt x="59943" y="31750"/>
                </a:lnTo>
                <a:lnTo>
                  <a:pt x="76199" y="31750"/>
                </a:lnTo>
                <a:lnTo>
                  <a:pt x="76199" y="0"/>
                </a:lnTo>
                <a:close/>
              </a:path>
              <a:path w="339725" h="76200">
                <a:moveTo>
                  <a:pt x="76199" y="31750"/>
                </a:moveTo>
                <a:lnTo>
                  <a:pt x="59943" y="31750"/>
                </a:lnTo>
                <a:lnTo>
                  <a:pt x="57149" y="34543"/>
                </a:lnTo>
                <a:lnTo>
                  <a:pt x="57149" y="41655"/>
                </a:lnTo>
                <a:lnTo>
                  <a:pt x="59943" y="44450"/>
                </a:lnTo>
                <a:lnTo>
                  <a:pt x="76199" y="44450"/>
                </a:lnTo>
                <a:lnTo>
                  <a:pt x="76199" y="31750"/>
                </a:lnTo>
                <a:close/>
              </a:path>
              <a:path w="339725" h="76200">
                <a:moveTo>
                  <a:pt x="336931" y="31750"/>
                </a:moveTo>
                <a:lnTo>
                  <a:pt x="76199" y="31750"/>
                </a:lnTo>
                <a:lnTo>
                  <a:pt x="76199" y="44450"/>
                </a:lnTo>
                <a:lnTo>
                  <a:pt x="336931" y="44450"/>
                </a:lnTo>
                <a:lnTo>
                  <a:pt x="339724" y="41655"/>
                </a:lnTo>
                <a:lnTo>
                  <a:pt x="339724" y="34543"/>
                </a:lnTo>
                <a:lnTo>
                  <a:pt x="33693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65145" y="1962149"/>
            <a:ext cx="76200" cy="282575"/>
          </a:xfrm>
          <a:custGeom>
            <a:avLst/>
            <a:gdLst/>
            <a:ahLst/>
            <a:cxnLst/>
            <a:rect l="l" t="t" r="r" b="b"/>
            <a:pathLst>
              <a:path w="76200" h="282575">
                <a:moveTo>
                  <a:pt x="41656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279780"/>
                </a:lnTo>
                <a:lnTo>
                  <a:pt x="34543" y="282575"/>
                </a:lnTo>
                <a:lnTo>
                  <a:pt x="41656" y="282575"/>
                </a:lnTo>
                <a:lnTo>
                  <a:pt x="44450" y="279780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2825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282575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52775" y="1514474"/>
            <a:ext cx="149225" cy="530225"/>
          </a:xfrm>
          <a:custGeom>
            <a:avLst/>
            <a:gdLst/>
            <a:ahLst/>
            <a:cxnLst/>
            <a:rect l="l" t="t" r="r" b="b"/>
            <a:pathLst>
              <a:path w="149225" h="530225">
                <a:moveTo>
                  <a:pt x="56837" y="55461"/>
                </a:moveTo>
                <a:lnTo>
                  <a:pt x="74041" y="91948"/>
                </a:lnTo>
                <a:lnTo>
                  <a:pt x="90043" y="138049"/>
                </a:lnTo>
                <a:lnTo>
                  <a:pt x="104139" y="192150"/>
                </a:lnTo>
                <a:lnTo>
                  <a:pt x="112267" y="232155"/>
                </a:lnTo>
                <a:lnTo>
                  <a:pt x="119379" y="275208"/>
                </a:lnTo>
                <a:lnTo>
                  <a:pt x="125349" y="320675"/>
                </a:lnTo>
                <a:lnTo>
                  <a:pt x="130048" y="368680"/>
                </a:lnTo>
                <a:lnTo>
                  <a:pt x="133603" y="418718"/>
                </a:lnTo>
                <a:lnTo>
                  <a:pt x="135762" y="470534"/>
                </a:lnTo>
                <a:lnTo>
                  <a:pt x="136521" y="523748"/>
                </a:lnTo>
                <a:lnTo>
                  <a:pt x="136525" y="527430"/>
                </a:lnTo>
                <a:lnTo>
                  <a:pt x="139446" y="530225"/>
                </a:lnTo>
                <a:lnTo>
                  <a:pt x="146430" y="530225"/>
                </a:lnTo>
                <a:lnTo>
                  <a:pt x="149103" y="527430"/>
                </a:lnTo>
                <a:lnTo>
                  <a:pt x="149225" y="523748"/>
                </a:lnTo>
                <a:lnTo>
                  <a:pt x="148462" y="470026"/>
                </a:lnTo>
                <a:lnTo>
                  <a:pt x="146303" y="417829"/>
                </a:lnTo>
                <a:lnTo>
                  <a:pt x="142748" y="367537"/>
                </a:lnTo>
                <a:lnTo>
                  <a:pt x="137922" y="319150"/>
                </a:lnTo>
                <a:lnTo>
                  <a:pt x="131952" y="273303"/>
                </a:lnTo>
                <a:lnTo>
                  <a:pt x="124713" y="229742"/>
                </a:lnTo>
                <a:lnTo>
                  <a:pt x="116459" y="189229"/>
                </a:lnTo>
                <a:lnTo>
                  <a:pt x="107187" y="151764"/>
                </a:lnTo>
                <a:lnTo>
                  <a:pt x="91439" y="101853"/>
                </a:lnTo>
                <a:lnTo>
                  <a:pt x="73787" y="60325"/>
                </a:lnTo>
                <a:lnTo>
                  <a:pt x="71600" y="56133"/>
                </a:lnTo>
                <a:lnTo>
                  <a:pt x="57531" y="56133"/>
                </a:lnTo>
                <a:lnTo>
                  <a:pt x="56837" y="55461"/>
                </a:lnTo>
                <a:close/>
              </a:path>
              <a:path w="149225" h="530225">
                <a:moveTo>
                  <a:pt x="0" y="0"/>
                </a:moveTo>
                <a:lnTo>
                  <a:pt x="35813" y="77342"/>
                </a:lnTo>
                <a:lnTo>
                  <a:pt x="54821" y="53507"/>
                </a:lnTo>
                <a:lnTo>
                  <a:pt x="45212" y="44195"/>
                </a:lnTo>
                <a:lnTo>
                  <a:pt x="42672" y="41782"/>
                </a:lnTo>
                <a:lnTo>
                  <a:pt x="42544" y="37718"/>
                </a:lnTo>
                <a:lnTo>
                  <a:pt x="45205" y="35051"/>
                </a:lnTo>
                <a:lnTo>
                  <a:pt x="47498" y="32638"/>
                </a:lnTo>
                <a:lnTo>
                  <a:pt x="71462" y="32638"/>
                </a:lnTo>
                <a:lnTo>
                  <a:pt x="83312" y="17779"/>
                </a:lnTo>
                <a:lnTo>
                  <a:pt x="0" y="0"/>
                </a:lnTo>
                <a:close/>
              </a:path>
              <a:path w="149225" h="530225">
                <a:moveTo>
                  <a:pt x="56387" y="54609"/>
                </a:moveTo>
                <a:lnTo>
                  <a:pt x="56837" y="55461"/>
                </a:lnTo>
                <a:lnTo>
                  <a:pt x="57531" y="56133"/>
                </a:lnTo>
                <a:lnTo>
                  <a:pt x="56387" y="54609"/>
                </a:lnTo>
                <a:close/>
              </a:path>
              <a:path w="149225" h="530225">
                <a:moveTo>
                  <a:pt x="70805" y="54609"/>
                </a:moveTo>
                <a:lnTo>
                  <a:pt x="56387" y="54609"/>
                </a:lnTo>
                <a:lnTo>
                  <a:pt x="57531" y="56133"/>
                </a:lnTo>
                <a:lnTo>
                  <a:pt x="71600" y="56133"/>
                </a:lnTo>
                <a:lnTo>
                  <a:pt x="70805" y="54609"/>
                </a:lnTo>
                <a:close/>
              </a:path>
              <a:path w="149225" h="530225">
                <a:moveTo>
                  <a:pt x="62752" y="43561"/>
                </a:moveTo>
                <a:lnTo>
                  <a:pt x="54821" y="53507"/>
                </a:lnTo>
                <a:lnTo>
                  <a:pt x="56837" y="55461"/>
                </a:lnTo>
                <a:lnTo>
                  <a:pt x="56387" y="54609"/>
                </a:lnTo>
                <a:lnTo>
                  <a:pt x="70805" y="54609"/>
                </a:lnTo>
                <a:lnTo>
                  <a:pt x="67691" y="48640"/>
                </a:lnTo>
                <a:lnTo>
                  <a:pt x="67310" y="48132"/>
                </a:lnTo>
                <a:lnTo>
                  <a:pt x="66929" y="47498"/>
                </a:lnTo>
                <a:lnTo>
                  <a:pt x="66420" y="47116"/>
                </a:lnTo>
                <a:lnTo>
                  <a:pt x="62752" y="43561"/>
                </a:lnTo>
                <a:close/>
              </a:path>
              <a:path w="149225" h="530225">
                <a:moveTo>
                  <a:pt x="51562" y="32638"/>
                </a:moveTo>
                <a:lnTo>
                  <a:pt x="47498" y="32638"/>
                </a:lnTo>
                <a:lnTo>
                  <a:pt x="45085" y="35178"/>
                </a:lnTo>
                <a:lnTo>
                  <a:pt x="42544" y="37718"/>
                </a:lnTo>
                <a:lnTo>
                  <a:pt x="42672" y="41782"/>
                </a:lnTo>
                <a:lnTo>
                  <a:pt x="45212" y="44195"/>
                </a:lnTo>
                <a:lnTo>
                  <a:pt x="54821" y="53507"/>
                </a:lnTo>
                <a:lnTo>
                  <a:pt x="62752" y="43561"/>
                </a:lnTo>
                <a:lnTo>
                  <a:pt x="53975" y="35051"/>
                </a:lnTo>
                <a:lnTo>
                  <a:pt x="51562" y="32638"/>
                </a:lnTo>
                <a:close/>
              </a:path>
              <a:path w="149225" h="530225">
                <a:moveTo>
                  <a:pt x="71462" y="32638"/>
                </a:moveTo>
                <a:lnTo>
                  <a:pt x="51562" y="32638"/>
                </a:lnTo>
                <a:lnTo>
                  <a:pt x="53975" y="35051"/>
                </a:lnTo>
                <a:lnTo>
                  <a:pt x="62752" y="43561"/>
                </a:lnTo>
                <a:lnTo>
                  <a:pt x="71462" y="326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26212" y="368139"/>
            <a:ext cx="6709409" cy="1423035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1-consistent</a:t>
            </a:r>
            <a:r>
              <a:rPr dirty="0" u="heavy" sz="140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method</a:t>
            </a:r>
            <a:endParaRPr sz="1400">
              <a:latin typeface="Copperplate Gothic Bold"/>
              <a:cs typeface="Copperplate Gothic Bold"/>
            </a:endParaRPr>
          </a:p>
          <a:p>
            <a:pPr marL="259079">
              <a:lnSpc>
                <a:spcPct val="100000"/>
              </a:lnSpc>
              <a:spcBef>
                <a:spcPts val="1215"/>
              </a:spcBef>
            </a:pPr>
            <a:r>
              <a:rPr dirty="0" sz="1400">
                <a:latin typeface="Candara"/>
                <a:cs typeface="Candara"/>
              </a:rPr>
              <a:t>1- </a:t>
            </a:r>
            <a:r>
              <a:rPr dirty="0" sz="1400" spc="-5">
                <a:latin typeface="Candara"/>
                <a:cs typeface="Candara"/>
              </a:rPr>
              <a:t>Determine the </a:t>
            </a:r>
            <a:r>
              <a:rPr dirty="0" sz="1400">
                <a:latin typeface="Candara"/>
                <a:cs typeface="Candara"/>
              </a:rPr>
              <a:t>degree </a:t>
            </a:r>
            <a:r>
              <a:rPr dirty="0" sz="1400" spc="-5">
                <a:latin typeface="Candara"/>
                <a:cs typeface="Candara"/>
              </a:rPr>
              <a:t>of indeterminacy </a:t>
            </a:r>
            <a:r>
              <a:rPr dirty="0" sz="1400">
                <a:latin typeface="Candara"/>
                <a:cs typeface="Candara"/>
              </a:rPr>
              <a:t>of</a:t>
            </a:r>
            <a:r>
              <a:rPr dirty="0" sz="1400" spc="5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structures.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R="869950">
              <a:lnSpc>
                <a:spcPts val="1180"/>
              </a:lnSpc>
            </a:pPr>
            <a:r>
              <a:rPr dirty="0" sz="1100">
                <a:latin typeface="Calibri"/>
                <a:cs typeface="Calibri"/>
              </a:rPr>
              <a:t>X2</a:t>
            </a:r>
            <a:endParaRPr sz="1100">
              <a:latin typeface="Calibri"/>
              <a:cs typeface="Calibri"/>
            </a:endParaRPr>
          </a:p>
          <a:p>
            <a:pPr algn="ctr" marR="312420">
              <a:lnSpc>
                <a:spcPts val="1180"/>
              </a:lnSpc>
            </a:pPr>
            <a:r>
              <a:rPr dirty="0" sz="1100">
                <a:latin typeface="Calibri"/>
                <a:cs typeface="Calibri"/>
              </a:rPr>
              <a:t>X1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44" name="object 44"/>
          <p:cNvSpPr txBox="1"/>
          <p:nvPr/>
        </p:nvSpPr>
        <p:spPr>
          <a:xfrm>
            <a:off x="673100" y="2264409"/>
            <a:ext cx="6155055" cy="1450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8887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X3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750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above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is statically indeterminate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third</a:t>
            </a:r>
            <a:r>
              <a:rPr dirty="0" sz="1400" spc="-3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degree.</a:t>
            </a:r>
            <a:endParaRPr sz="1400">
              <a:latin typeface="Candara"/>
              <a:cs typeface="Candara"/>
            </a:endParaRPr>
          </a:p>
          <a:p>
            <a:pPr marL="241300" marR="5080" indent="-229235">
              <a:lnSpc>
                <a:spcPct val="117900"/>
              </a:lnSpc>
              <a:spcBef>
                <a:spcPts val="975"/>
              </a:spcBef>
            </a:pPr>
            <a:r>
              <a:rPr dirty="0" sz="1400" spc="-5">
                <a:latin typeface="Candara"/>
                <a:cs typeface="Candara"/>
              </a:rPr>
              <a:t>2- Remove redundant </a:t>
            </a:r>
            <a:r>
              <a:rPr dirty="0" sz="1400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convert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from statically indeterminate </a:t>
            </a:r>
            <a:r>
              <a:rPr dirty="0" sz="1400">
                <a:latin typeface="Candara"/>
                <a:cs typeface="Candara"/>
              </a:rPr>
              <a:t>to stable  </a:t>
            </a:r>
            <a:r>
              <a:rPr dirty="0" sz="1400" spc="-5">
                <a:latin typeface="Candara"/>
                <a:cs typeface="Candara"/>
              </a:rPr>
              <a:t>statically determinate </a:t>
            </a:r>
            <a:r>
              <a:rPr dirty="0" sz="1400">
                <a:latin typeface="Candara"/>
                <a:cs typeface="Candara"/>
              </a:rPr>
              <a:t>structure , </a:t>
            </a:r>
            <a:r>
              <a:rPr dirty="0" sz="1400" spc="-5">
                <a:latin typeface="Candara"/>
                <a:cs typeface="Candara"/>
              </a:rPr>
              <a:t>this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is named as </a:t>
            </a:r>
            <a:r>
              <a:rPr dirty="0" sz="1400">
                <a:latin typeface="Candara"/>
                <a:cs typeface="Candara"/>
              </a:rPr>
              <a:t>primary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structure.</a:t>
            </a:r>
            <a:endParaRPr sz="140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6212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52548"/>
            <a:ext cx="6709409" cy="213169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9079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5- Determine redundant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solving the </a:t>
            </a:r>
            <a:r>
              <a:rPr dirty="0" sz="1400">
                <a:latin typeface="Candara"/>
                <a:cs typeface="Candara"/>
              </a:rPr>
              <a:t>following </a:t>
            </a:r>
            <a:r>
              <a:rPr dirty="0" sz="1400" spc="-5">
                <a:latin typeface="Candara"/>
                <a:cs typeface="Candara"/>
              </a:rPr>
              <a:t>simultaneous</a:t>
            </a:r>
            <a:r>
              <a:rPr dirty="0" sz="1400" spc="-114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equations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 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  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5">
                <a:latin typeface="Candara"/>
                <a:cs typeface="Candara"/>
              </a:rPr>
              <a:t>-----1</a:t>
            </a:r>
            <a:endParaRPr sz="1400">
              <a:latin typeface="Candara"/>
              <a:cs typeface="Candara"/>
            </a:endParaRPr>
          </a:p>
          <a:p>
            <a:pPr marL="30480">
              <a:lnSpc>
                <a:spcPct val="100000"/>
              </a:lnSpc>
              <a:spcBef>
                <a:spcPts val="128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ndara"/>
                <a:cs typeface="Candara"/>
              </a:rPr>
              <a:t>---2</a:t>
            </a:r>
            <a:endParaRPr sz="1400">
              <a:latin typeface="Candara"/>
              <a:cs typeface="Candara"/>
            </a:endParaRPr>
          </a:p>
          <a:p>
            <a:pPr marL="30480">
              <a:lnSpc>
                <a:spcPct val="100000"/>
              </a:lnSpc>
              <a:spcBef>
                <a:spcPts val="128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 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  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ndara"/>
                <a:cs typeface="Candara"/>
              </a:rPr>
              <a:t>---3</a:t>
            </a:r>
            <a:endParaRPr sz="1400">
              <a:latin typeface="Candara"/>
              <a:cs typeface="Candara"/>
            </a:endParaRPr>
          </a:p>
          <a:p>
            <a:pPr marL="30480">
              <a:lnSpc>
                <a:spcPct val="100000"/>
              </a:lnSpc>
              <a:spcBef>
                <a:spcPts val="1295"/>
              </a:spcBef>
            </a:pPr>
            <a:r>
              <a:rPr dirty="0" sz="1400" spc="-5">
                <a:latin typeface="Candara"/>
                <a:cs typeface="Candara"/>
              </a:rPr>
              <a:t>Where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732277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6608" y="2820669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0531" y="2596642"/>
            <a:ext cx="101726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84477" y="285114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68628" y="2872993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3316350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180" y="340474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5104" y="3180714"/>
            <a:ext cx="1018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9050" y="3435222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73200" y="3457066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4500" y="3898519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1180" y="398691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104" y="3762882"/>
            <a:ext cx="10185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89050" y="4017390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73200" y="4039234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44500" y="4482210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7651" y="457060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1868" y="4346574"/>
            <a:ext cx="11817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86586" y="4601082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89964" y="4622926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44500" y="5065902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7651" y="5154295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1868" y="4930266"/>
            <a:ext cx="11817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86586" y="5184774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089964" y="5206619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44500" y="5649848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7651" y="5738240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1868" y="5514212"/>
            <a:ext cx="11817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27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86586" y="5768720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089964" y="5790564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0" y="6233540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2223" y="6321932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6440" y="6097904"/>
            <a:ext cx="11785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91158" y="6352412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094536" y="6374256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44500" y="6817232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2223" y="6905625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6440" y="6681596"/>
            <a:ext cx="11423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465">
                <a:latin typeface="Cambria Math"/>
                <a:cs typeface="Cambria Math"/>
              </a:rPr>
              <a:t>∫</a:t>
            </a:r>
            <a:r>
              <a:rPr dirty="0" baseline="-41666" sz="2100" spc="-112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71346" y="6936104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094536" y="695794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5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62000" y="9048750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4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47700" y="8820150"/>
            <a:ext cx="114300" cy="514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47700" y="8820150"/>
            <a:ext cx="114300" cy="514350"/>
          </a:xfrm>
          <a:custGeom>
            <a:avLst/>
            <a:gdLst/>
            <a:ahLst/>
            <a:cxnLst/>
            <a:rect l="l" t="t" r="r" b="b"/>
            <a:pathLst>
              <a:path w="114300" h="514350">
                <a:moveTo>
                  <a:pt x="0" y="514350"/>
                </a:moveTo>
                <a:lnTo>
                  <a:pt x="114300" y="514350"/>
                </a:lnTo>
                <a:lnTo>
                  <a:pt x="114300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05212" y="9134792"/>
            <a:ext cx="200025" cy="2044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05200" y="9334500"/>
            <a:ext cx="466725" cy="90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05200" y="9334500"/>
            <a:ext cx="466725" cy="90805"/>
          </a:xfrm>
          <a:custGeom>
            <a:avLst/>
            <a:gdLst/>
            <a:ahLst/>
            <a:cxnLst/>
            <a:rect l="l" t="t" r="r" b="b"/>
            <a:pathLst>
              <a:path w="466725" h="90804">
                <a:moveTo>
                  <a:pt x="0" y="90804"/>
                </a:moveTo>
                <a:lnTo>
                  <a:pt x="466725" y="90804"/>
                </a:lnTo>
                <a:lnTo>
                  <a:pt x="4667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62000" y="8639175"/>
            <a:ext cx="2933700" cy="400050"/>
          </a:xfrm>
          <a:custGeom>
            <a:avLst/>
            <a:gdLst/>
            <a:ahLst/>
            <a:cxnLst/>
            <a:rect l="l" t="t" r="r" b="b"/>
            <a:pathLst>
              <a:path w="2933700" h="400050">
                <a:moveTo>
                  <a:pt x="0" y="0"/>
                </a:moveTo>
                <a:lnTo>
                  <a:pt x="0" y="400049"/>
                </a:lnTo>
                <a:lnTo>
                  <a:pt x="2933700" y="40004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78027" y="9065514"/>
            <a:ext cx="1066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775075" y="9065514"/>
            <a:ext cx="1022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98294" y="9166097"/>
            <a:ext cx="844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30783" y="7288148"/>
            <a:ext cx="5246370" cy="1524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6034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S12=S21 </a:t>
            </a:r>
            <a:r>
              <a:rPr dirty="0" sz="1400">
                <a:latin typeface="Candara"/>
                <a:cs typeface="Candara"/>
              </a:rPr>
              <a:t>, </a:t>
            </a:r>
            <a:r>
              <a:rPr dirty="0" sz="1400" spc="-5">
                <a:latin typeface="Candara"/>
                <a:cs typeface="Candara"/>
              </a:rPr>
              <a:t>S31=S13,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S32=S23</a:t>
            </a:r>
            <a:endParaRPr sz="1400">
              <a:latin typeface="Candara"/>
              <a:cs typeface="Candara"/>
            </a:endParaRPr>
          </a:p>
          <a:p>
            <a:pPr marL="26034" marR="1700530">
              <a:lnSpc>
                <a:spcPct val="165700"/>
              </a:lnSpc>
              <a:spcBef>
                <a:spcPts val="85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Applications 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of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consistent method </a:t>
            </a:r>
            <a:r>
              <a:rPr dirty="0" sz="1400" spc="-5">
                <a:latin typeface="Copperplate Gothic Bold"/>
                <a:cs typeface="Copperplate Gothic Bold"/>
              </a:rPr>
              <a:t> 1-beams</a:t>
            </a:r>
            <a:endParaRPr sz="1400">
              <a:latin typeface="Copperplate Gothic Bold"/>
              <a:cs typeface="Copperplate Gothic Bold"/>
            </a:endParaRPr>
          </a:p>
          <a:p>
            <a:pPr marL="26034">
              <a:lnSpc>
                <a:spcPct val="100000"/>
              </a:lnSpc>
              <a:spcBef>
                <a:spcPts val="1115"/>
              </a:spcBef>
            </a:pPr>
            <a:r>
              <a:rPr dirty="0" sz="1400" spc="-5">
                <a:latin typeface="Copperplate Gothic Bold"/>
                <a:cs typeface="Copperplate Gothic Bold"/>
              </a:rPr>
              <a:t>Example(1):- determine the reaction at </a:t>
            </a:r>
            <a:r>
              <a:rPr dirty="0" sz="1400">
                <a:latin typeface="Copperplate Gothic Bold"/>
                <a:cs typeface="Copperplate Gothic Bold"/>
              </a:rPr>
              <a:t>the</a:t>
            </a:r>
            <a:r>
              <a:rPr dirty="0" sz="1400" spc="45">
                <a:latin typeface="Copperplate Gothic Bold"/>
                <a:cs typeface="Copperplate Gothic Bold"/>
              </a:rPr>
              <a:t> </a:t>
            </a:r>
            <a:r>
              <a:rPr dirty="0" sz="1400" spc="-5">
                <a:latin typeface="Copperplate Gothic Bold"/>
                <a:cs typeface="Copperplate Gothic Bold"/>
              </a:rPr>
              <a:t>supports</a:t>
            </a:r>
            <a:endParaRPr sz="1400">
              <a:latin typeface="Copperplate Gothic Bold"/>
              <a:cs typeface="Copperplate Gothic Bold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dirty="0" sz="1100">
                <a:latin typeface="Calibri"/>
                <a:cs typeface="Calibri"/>
              </a:rPr>
              <a:t>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62025" y="8632825"/>
            <a:ext cx="76200" cy="406400"/>
          </a:xfrm>
          <a:custGeom>
            <a:avLst/>
            <a:gdLst/>
            <a:ahLst/>
            <a:cxnLst/>
            <a:rect l="l" t="t" r="r" b="b"/>
            <a:pathLst>
              <a:path w="76200" h="406400">
                <a:moveTo>
                  <a:pt x="31750" y="330199"/>
                </a:moveTo>
                <a:lnTo>
                  <a:pt x="0" y="330199"/>
                </a:lnTo>
                <a:lnTo>
                  <a:pt x="38100" y="406399"/>
                </a:lnTo>
                <a:lnTo>
                  <a:pt x="66675" y="349249"/>
                </a:lnTo>
                <a:lnTo>
                  <a:pt x="34594" y="349249"/>
                </a:lnTo>
                <a:lnTo>
                  <a:pt x="31750" y="346455"/>
                </a:lnTo>
                <a:lnTo>
                  <a:pt x="31750" y="330199"/>
                </a:lnTo>
                <a:close/>
              </a:path>
              <a:path w="76200" h="40640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46455"/>
                </a:lnTo>
                <a:lnTo>
                  <a:pt x="34594" y="349249"/>
                </a:lnTo>
                <a:lnTo>
                  <a:pt x="41605" y="349249"/>
                </a:lnTo>
                <a:lnTo>
                  <a:pt x="44450" y="34645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06400">
                <a:moveTo>
                  <a:pt x="76200" y="330199"/>
                </a:moveTo>
                <a:lnTo>
                  <a:pt x="44450" y="330199"/>
                </a:lnTo>
                <a:lnTo>
                  <a:pt x="44450" y="346455"/>
                </a:lnTo>
                <a:lnTo>
                  <a:pt x="41605" y="349249"/>
                </a:lnTo>
                <a:lnTo>
                  <a:pt x="66675" y="349249"/>
                </a:lnTo>
                <a:lnTo>
                  <a:pt x="76200" y="330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657857" y="8737600"/>
            <a:ext cx="76200" cy="311150"/>
          </a:xfrm>
          <a:custGeom>
            <a:avLst/>
            <a:gdLst/>
            <a:ahLst/>
            <a:cxnLst/>
            <a:rect l="l" t="t" r="r" b="b"/>
            <a:pathLst>
              <a:path w="76200" h="311150">
                <a:moveTo>
                  <a:pt x="31716" y="234971"/>
                </a:moveTo>
                <a:lnTo>
                  <a:pt x="0" y="235076"/>
                </a:lnTo>
                <a:lnTo>
                  <a:pt x="38227" y="311149"/>
                </a:lnTo>
                <a:lnTo>
                  <a:pt x="66659" y="253999"/>
                </a:lnTo>
                <a:lnTo>
                  <a:pt x="34543" y="253999"/>
                </a:lnTo>
                <a:lnTo>
                  <a:pt x="31750" y="251205"/>
                </a:lnTo>
                <a:lnTo>
                  <a:pt x="31716" y="234971"/>
                </a:lnTo>
                <a:close/>
              </a:path>
              <a:path w="76200" h="311150">
                <a:moveTo>
                  <a:pt x="44423" y="234928"/>
                </a:moveTo>
                <a:lnTo>
                  <a:pt x="31716" y="234971"/>
                </a:lnTo>
                <a:lnTo>
                  <a:pt x="31750" y="251205"/>
                </a:lnTo>
                <a:lnTo>
                  <a:pt x="34543" y="253999"/>
                </a:lnTo>
                <a:lnTo>
                  <a:pt x="41656" y="253999"/>
                </a:lnTo>
                <a:lnTo>
                  <a:pt x="44450" y="251205"/>
                </a:lnTo>
                <a:lnTo>
                  <a:pt x="44423" y="234928"/>
                </a:lnTo>
                <a:close/>
              </a:path>
              <a:path w="76200" h="311150">
                <a:moveTo>
                  <a:pt x="76200" y="234822"/>
                </a:moveTo>
                <a:lnTo>
                  <a:pt x="44423" y="234928"/>
                </a:lnTo>
                <a:lnTo>
                  <a:pt x="44450" y="251205"/>
                </a:lnTo>
                <a:lnTo>
                  <a:pt x="41656" y="253999"/>
                </a:lnTo>
                <a:lnTo>
                  <a:pt x="66659" y="253999"/>
                </a:lnTo>
                <a:lnTo>
                  <a:pt x="76200" y="234822"/>
                </a:lnTo>
                <a:close/>
              </a:path>
              <a:path w="76200" h="311150">
                <a:moveTo>
                  <a:pt x="41148" y="0"/>
                </a:moveTo>
                <a:lnTo>
                  <a:pt x="34036" y="0"/>
                </a:lnTo>
                <a:lnTo>
                  <a:pt x="31242" y="2793"/>
                </a:lnTo>
                <a:lnTo>
                  <a:pt x="31716" y="234971"/>
                </a:lnTo>
                <a:lnTo>
                  <a:pt x="44423" y="234928"/>
                </a:lnTo>
                <a:lnTo>
                  <a:pt x="43942" y="6349"/>
                </a:lnTo>
                <a:lnTo>
                  <a:pt x="43942" y="2793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514600" y="8870950"/>
            <a:ext cx="76200" cy="168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427735"/>
            <a:ext cx="6709409" cy="155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1420"/>
              </a:spcBef>
            </a:pPr>
            <a:r>
              <a:rPr dirty="0" sz="1400" spc="-5">
                <a:latin typeface="Candara"/>
                <a:cs typeface="Candara"/>
              </a:rPr>
              <a:t>Solution</a:t>
            </a:r>
            <a:endParaRPr sz="1400">
              <a:latin typeface="Candara"/>
              <a:cs typeface="Candara"/>
            </a:endParaRPr>
          </a:p>
          <a:p>
            <a:pPr marL="30480" marR="48260">
              <a:lnSpc>
                <a:spcPct val="117900"/>
              </a:lnSpc>
              <a:spcBef>
                <a:spcPts val="969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beam is statically indeterminate </a:t>
            </a:r>
            <a:r>
              <a:rPr dirty="0" sz="1400">
                <a:latin typeface="Candara"/>
                <a:cs typeface="Candara"/>
              </a:rPr>
              <a:t>to first </a:t>
            </a:r>
            <a:r>
              <a:rPr dirty="0" sz="1400" spc="-5">
                <a:latin typeface="Candara"/>
                <a:cs typeface="Candara"/>
              </a:rPr>
              <a:t>degree, the roller is considered as redundant  and is removed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107306"/>
            <a:ext cx="25857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45">
                <a:latin typeface="Cambria Math"/>
                <a:cs typeface="Cambria Math"/>
              </a:rPr>
              <a:t> 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  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1207">
                <a:latin typeface="Cambria Math"/>
                <a:cs typeface="Cambria Math"/>
              </a:rPr>
              <a:t> 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4954" y="422617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33167" y="4248022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4690998"/>
            <a:ext cx="6604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26540" y="483171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10538" y="4831714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04085" y="4831714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8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430782" y="4690998"/>
            <a:ext cx="7702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07645" algn="l"/>
                <a:tab pos="440690" algn="l"/>
              </a:tabLst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13840" y="4555362"/>
            <a:ext cx="14890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3630" algn="l"/>
              </a:tabLst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sz="1400" spc="8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1070">
                <a:latin typeface="Cambria Math"/>
                <a:cs typeface="Cambria Math"/>
              </a:rPr>
              <a:t> </a:t>
            </a:r>
            <a:r>
              <a:rPr dirty="0" sz="1400" spc="6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08328" y="4809870"/>
            <a:ext cx="13081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01625" algn="l"/>
                <a:tab pos="110045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17673" y="4831714"/>
            <a:ext cx="380365" cy="0"/>
          </a:xfrm>
          <a:custGeom>
            <a:avLst/>
            <a:gdLst/>
            <a:ahLst/>
            <a:cxnLst/>
            <a:rect l="l" t="t" r="r" b="b"/>
            <a:pathLst>
              <a:path w="380364" h="0">
                <a:moveTo>
                  <a:pt x="0" y="0"/>
                </a:moveTo>
                <a:lnTo>
                  <a:pt x="3797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44500" y="5140578"/>
            <a:ext cx="35318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Apply unit load at position of removed</a:t>
            </a:r>
            <a:r>
              <a:rPr dirty="0" sz="1400">
                <a:latin typeface="Candara"/>
                <a:cs typeface="Candara"/>
              </a:rPr>
              <a:t> support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7021448"/>
            <a:ext cx="1217930" cy="60706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7898129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68628" y="8038845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46250" y="7898129"/>
            <a:ext cx="3524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64333" y="8038845"/>
            <a:ext cx="454659" cy="0"/>
          </a:xfrm>
          <a:custGeom>
            <a:avLst/>
            <a:gdLst/>
            <a:ahLst/>
            <a:cxnLst/>
            <a:rect l="l" t="t" r="r" b="b"/>
            <a:pathLst>
              <a:path w="454660" h="0">
                <a:moveTo>
                  <a:pt x="0" y="0"/>
                </a:moveTo>
                <a:lnTo>
                  <a:pt x="4544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055928" y="7721955"/>
            <a:ext cx="156845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028700" algn="l"/>
              </a:tabLst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0555" sz="1500" spc="195">
                <a:latin typeface="Cambria Math"/>
                <a:cs typeface="Cambria Math"/>
              </a:rPr>
              <a:t> </a:t>
            </a:r>
            <a:r>
              <a:rPr dirty="0" baseline="30555" sz="1500" spc="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75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06854" y="8119109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45791" y="7898129"/>
            <a:ext cx="11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783458" y="803884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770758" y="7721955"/>
            <a:ext cx="101155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725805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34620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50819" y="8017002"/>
            <a:ext cx="585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46398" y="803884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4500" y="8538209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77264" y="8362035"/>
            <a:ext cx="826769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89964" y="8678925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255266" y="8017002"/>
            <a:ext cx="224154" cy="54800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55244">
              <a:lnSpc>
                <a:spcPct val="100000"/>
              </a:lnSpc>
              <a:spcBef>
                <a:spcPts val="5"/>
              </a:spcBef>
            </a:pP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30654" y="8538209"/>
            <a:ext cx="628650" cy="398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3175">
              <a:lnSpc>
                <a:spcPct val="100000"/>
              </a:lnSpc>
              <a:spcBef>
                <a:spcPts val="5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68067" y="8402573"/>
            <a:ext cx="45148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580767" y="8678925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4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99586" y="8337041"/>
            <a:ext cx="16129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27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89986" y="8657081"/>
            <a:ext cx="843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020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242182" y="867892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94791" y="9038081"/>
            <a:ext cx="29845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57200" y="9314433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 h="0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07744" y="8972550"/>
            <a:ext cx="16129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27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050340" y="931443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44500" y="9292538"/>
            <a:ext cx="1426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37698" sz="2100" spc="569">
                <a:latin typeface="Cambria Math"/>
                <a:cs typeface="Cambria Math"/>
              </a:rPr>
              <a:t> 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</a:t>
            </a:r>
            <a:r>
              <a:rPr dirty="0" baseline="36111" sz="1500" spc="2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652">
                <a:latin typeface="Cambria Math"/>
                <a:cs typeface="Cambria Math"/>
              </a:rPr>
              <a:t> 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028700" y="3157219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5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14400" y="2928619"/>
            <a:ext cx="114300" cy="514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914400" y="2928619"/>
            <a:ext cx="114300" cy="514350"/>
          </a:xfrm>
          <a:custGeom>
            <a:avLst/>
            <a:gdLst/>
            <a:ahLst/>
            <a:cxnLst/>
            <a:rect l="l" t="t" r="r" b="b"/>
            <a:pathLst>
              <a:path w="114300" h="514350">
                <a:moveTo>
                  <a:pt x="0" y="514350"/>
                </a:moveTo>
                <a:lnTo>
                  <a:pt x="114300" y="514350"/>
                </a:lnTo>
                <a:lnTo>
                  <a:pt x="114300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028700" y="2747644"/>
            <a:ext cx="2933700" cy="400050"/>
          </a:xfrm>
          <a:custGeom>
            <a:avLst/>
            <a:gdLst/>
            <a:ahLst/>
            <a:cxnLst/>
            <a:rect l="l" t="t" r="r" b="b"/>
            <a:pathLst>
              <a:path w="2933700" h="400050">
                <a:moveTo>
                  <a:pt x="0" y="0"/>
                </a:moveTo>
                <a:lnTo>
                  <a:pt x="0" y="400050"/>
                </a:lnTo>
                <a:lnTo>
                  <a:pt x="2933700" y="40005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44727" y="3173094"/>
            <a:ext cx="1066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365375" y="3273678"/>
            <a:ext cx="844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7483" y="2726182"/>
            <a:ext cx="1504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228725" y="2741294"/>
            <a:ext cx="76200" cy="406400"/>
          </a:xfrm>
          <a:custGeom>
            <a:avLst/>
            <a:gdLst/>
            <a:ahLst/>
            <a:cxnLst/>
            <a:rect l="l" t="t" r="r" b="b"/>
            <a:pathLst>
              <a:path w="76200" h="406400">
                <a:moveTo>
                  <a:pt x="31750" y="330200"/>
                </a:moveTo>
                <a:lnTo>
                  <a:pt x="0" y="330200"/>
                </a:lnTo>
                <a:lnTo>
                  <a:pt x="38100" y="406400"/>
                </a:lnTo>
                <a:lnTo>
                  <a:pt x="66675" y="349250"/>
                </a:lnTo>
                <a:lnTo>
                  <a:pt x="34594" y="349250"/>
                </a:lnTo>
                <a:lnTo>
                  <a:pt x="31750" y="346456"/>
                </a:lnTo>
                <a:lnTo>
                  <a:pt x="31750" y="330200"/>
                </a:lnTo>
                <a:close/>
              </a:path>
              <a:path w="76200" h="406400">
                <a:moveTo>
                  <a:pt x="41656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346456"/>
                </a:lnTo>
                <a:lnTo>
                  <a:pt x="34594" y="349250"/>
                </a:lnTo>
                <a:lnTo>
                  <a:pt x="41656" y="349250"/>
                </a:lnTo>
                <a:lnTo>
                  <a:pt x="44450" y="34645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06400">
                <a:moveTo>
                  <a:pt x="76200" y="330200"/>
                </a:moveTo>
                <a:lnTo>
                  <a:pt x="44450" y="330200"/>
                </a:lnTo>
                <a:lnTo>
                  <a:pt x="44450" y="346456"/>
                </a:lnTo>
                <a:lnTo>
                  <a:pt x="41656" y="349250"/>
                </a:lnTo>
                <a:lnTo>
                  <a:pt x="66675" y="349250"/>
                </a:lnTo>
                <a:lnTo>
                  <a:pt x="76200" y="330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24557" y="2846069"/>
            <a:ext cx="76200" cy="311150"/>
          </a:xfrm>
          <a:custGeom>
            <a:avLst/>
            <a:gdLst/>
            <a:ahLst/>
            <a:cxnLst/>
            <a:rect l="l" t="t" r="r" b="b"/>
            <a:pathLst>
              <a:path w="76200" h="311150">
                <a:moveTo>
                  <a:pt x="31716" y="234971"/>
                </a:moveTo>
                <a:lnTo>
                  <a:pt x="0" y="235077"/>
                </a:lnTo>
                <a:lnTo>
                  <a:pt x="38227" y="311150"/>
                </a:lnTo>
                <a:lnTo>
                  <a:pt x="66659" y="254000"/>
                </a:lnTo>
                <a:lnTo>
                  <a:pt x="34543" y="254000"/>
                </a:lnTo>
                <a:lnTo>
                  <a:pt x="31750" y="251206"/>
                </a:lnTo>
                <a:lnTo>
                  <a:pt x="31716" y="234971"/>
                </a:lnTo>
                <a:close/>
              </a:path>
              <a:path w="76200" h="311150">
                <a:moveTo>
                  <a:pt x="44423" y="234928"/>
                </a:moveTo>
                <a:lnTo>
                  <a:pt x="31716" y="234971"/>
                </a:lnTo>
                <a:lnTo>
                  <a:pt x="31750" y="251206"/>
                </a:lnTo>
                <a:lnTo>
                  <a:pt x="34543" y="254000"/>
                </a:lnTo>
                <a:lnTo>
                  <a:pt x="41656" y="254000"/>
                </a:lnTo>
                <a:lnTo>
                  <a:pt x="44450" y="251206"/>
                </a:lnTo>
                <a:lnTo>
                  <a:pt x="44423" y="234928"/>
                </a:lnTo>
                <a:close/>
              </a:path>
              <a:path w="76200" h="311150">
                <a:moveTo>
                  <a:pt x="76200" y="234823"/>
                </a:moveTo>
                <a:lnTo>
                  <a:pt x="44423" y="234928"/>
                </a:lnTo>
                <a:lnTo>
                  <a:pt x="44450" y="251206"/>
                </a:lnTo>
                <a:lnTo>
                  <a:pt x="41656" y="254000"/>
                </a:lnTo>
                <a:lnTo>
                  <a:pt x="66659" y="254000"/>
                </a:lnTo>
                <a:lnTo>
                  <a:pt x="76200" y="234823"/>
                </a:lnTo>
                <a:close/>
              </a:path>
              <a:path w="76200" h="311150">
                <a:moveTo>
                  <a:pt x="41148" y="0"/>
                </a:moveTo>
                <a:lnTo>
                  <a:pt x="34036" y="0"/>
                </a:lnTo>
                <a:lnTo>
                  <a:pt x="31242" y="2794"/>
                </a:lnTo>
                <a:lnTo>
                  <a:pt x="31716" y="234971"/>
                </a:lnTo>
                <a:lnTo>
                  <a:pt x="44423" y="234928"/>
                </a:lnTo>
                <a:lnTo>
                  <a:pt x="43942" y="6350"/>
                </a:lnTo>
                <a:lnTo>
                  <a:pt x="43942" y="2794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781300" y="2979419"/>
            <a:ext cx="76200" cy="1682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773045" y="2817367"/>
            <a:ext cx="122555" cy="649605"/>
          </a:xfrm>
          <a:custGeom>
            <a:avLst/>
            <a:gdLst/>
            <a:ahLst/>
            <a:cxnLst/>
            <a:rect l="l" t="t" r="r" b="b"/>
            <a:pathLst>
              <a:path w="122555" h="649604">
                <a:moveTo>
                  <a:pt x="80909" y="69342"/>
                </a:moveTo>
                <a:lnTo>
                  <a:pt x="64516" y="117729"/>
                </a:lnTo>
                <a:lnTo>
                  <a:pt x="47243" y="174879"/>
                </a:lnTo>
                <a:lnTo>
                  <a:pt x="32512" y="229743"/>
                </a:lnTo>
                <a:lnTo>
                  <a:pt x="20574" y="282321"/>
                </a:lnTo>
                <a:lnTo>
                  <a:pt x="11303" y="332232"/>
                </a:lnTo>
                <a:lnTo>
                  <a:pt x="4825" y="379222"/>
                </a:lnTo>
                <a:lnTo>
                  <a:pt x="1016" y="423418"/>
                </a:lnTo>
                <a:lnTo>
                  <a:pt x="0" y="464439"/>
                </a:lnTo>
                <a:lnTo>
                  <a:pt x="635" y="483743"/>
                </a:lnTo>
                <a:lnTo>
                  <a:pt x="6477" y="536448"/>
                </a:lnTo>
                <a:lnTo>
                  <a:pt x="18796" y="580771"/>
                </a:lnTo>
                <a:lnTo>
                  <a:pt x="37846" y="616331"/>
                </a:lnTo>
                <a:lnTo>
                  <a:pt x="76707" y="649351"/>
                </a:lnTo>
                <a:lnTo>
                  <a:pt x="80644" y="648335"/>
                </a:lnTo>
                <a:lnTo>
                  <a:pt x="82423" y="645414"/>
                </a:lnTo>
                <a:lnTo>
                  <a:pt x="84200" y="642366"/>
                </a:lnTo>
                <a:lnTo>
                  <a:pt x="83185" y="638429"/>
                </a:lnTo>
                <a:lnTo>
                  <a:pt x="80137" y="636651"/>
                </a:lnTo>
                <a:lnTo>
                  <a:pt x="70612" y="630936"/>
                </a:lnTo>
                <a:lnTo>
                  <a:pt x="41402" y="598551"/>
                </a:lnTo>
                <a:lnTo>
                  <a:pt x="25907" y="562737"/>
                </a:lnTo>
                <a:lnTo>
                  <a:pt x="16382" y="517779"/>
                </a:lnTo>
                <a:lnTo>
                  <a:pt x="12700" y="464058"/>
                </a:lnTo>
                <a:lnTo>
                  <a:pt x="12832" y="444373"/>
                </a:lnTo>
                <a:lnTo>
                  <a:pt x="15240" y="402590"/>
                </a:lnTo>
                <a:lnTo>
                  <a:pt x="20319" y="357632"/>
                </a:lnTo>
                <a:lnTo>
                  <a:pt x="28067" y="309752"/>
                </a:lnTo>
                <a:lnTo>
                  <a:pt x="38607" y="259080"/>
                </a:lnTo>
                <a:lnTo>
                  <a:pt x="51816" y="205740"/>
                </a:lnTo>
                <a:lnTo>
                  <a:pt x="67691" y="150114"/>
                </a:lnTo>
                <a:lnTo>
                  <a:pt x="86232" y="92456"/>
                </a:lnTo>
                <a:lnTo>
                  <a:pt x="92873" y="73770"/>
                </a:lnTo>
                <a:lnTo>
                  <a:pt x="80909" y="69342"/>
                </a:lnTo>
                <a:close/>
              </a:path>
              <a:path w="122555" h="649604">
                <a:moveTo>
                  <a:pt x="118897" y="52450"/>
                </a:moveTo>
                <a:lnTo>
                  <a:pt x="89916" y="52450"/>
                </a:lnTo>
                <a:lnTo>
                  <a:pt x="96519" y="54737"/>
                </a:lnTo>
                <a:lnTo>
                  <a:pt x="98298" y="58420"/>
                </a:lnTo>
                <a:lnTo>
                  <a:pt x="97155" y="61722"/>
                </a:lnTo>
                <a:lnTo>
                  <a:pt x="92873" y="73770"/>
                </a:lnTo>
                <a:lnTo>
                  <a:pt x="122428" y="84709"/>
                </a:lnTo>
                <a:lnTo>
                  <a:pt x="118897" y="52450"/>
                </a:lnTo>
                <a:close/>
              </a:path>
              <a:path w="122555" h="649604">
                <a:moveTo>
                  <a:pt x="89916" y="52450"/>
                </a:moveTo>
                <a:lnTo>
                  <a:pt x="86360" y="54229"/>
                </a:lnTo>
                <a:lnTo>
                  <a:pt x="85090" y="57531"/>
                </a:lnTo>
                <a:lnTo>
                  <a:pt x="80909" y="69342"/>
                </a:lnTo>
                <a:lnTo>
                  <a:pt x="92873" y="73770"/>
                </a:lnTo>
                <a:lnTo>
                  <a:pt x="97155" y="61722"/>
                </a:lnTo>
                <a:lnTo>
                  <a:pt x="98298" y="58420"/>
                </a:lnTo>
                <a:lnTo>
                  <a:pt x="96519" y="54737"/>
                </a:lnTo>
                <a:lnTo>
                  <a:pt x="89916" y="52450"/>
                </a:lnTo>
                <a:close/>
              </a:path>
              <a:path w="122555" h="649604">
                <a:moveTo>
                  <a:pt x="113156" y="0"/>
                </a:moveTo>
                <a:lnTo>
                  <a:pt x="51054" y="58293"/>
                </a:lnTo>
                <a:lnTo>
                  <a:pt x="80909" y="69342"/>
                </a:lnTo>
                <a:lnTo>
                  <a:pt x="85090" y="57531"/>
                </a:lnTo>
                <a:lnTo>
                  <a:pt x="86360" y="54229"/>
                </a:lnTo>
                <a:lnTo>
                  <a:pt x="89916" y="52450"/>
                </a:lnTo>
                <a:lnTo>
                  <a:pt x="118897" y="52450"/>
                </a:lnTo>
                <a:lnTo>
                  <a:pt x="1131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797810" y="3248024"/>
            <a:ext cx="0" cy="581025"/>
          </a:xfrm>
          <a:custGeom>
            <a:avLst/>
            <a:gdLst/>
            <a:ahLst/>
            <a:cxnLst/>
            <a:rect l="l" t="t" r="r" b="b"/>
            <a:pathLst>
              <a:path w="0" h="581025">
                <a:moveTo>
                  <a:pt x="0" y="0"/>
                </a:moveTo>
                <a:lnTo>
                  <a:pt x="0" y="581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962400" y="3157219"/>
            <a:ext cx="0" cy="581025"/>
          </a:xfrm>
          <a:custGeom>
            <a:avLst/>
            <a:gdLst/>
            <a:ahLst/>
            <a:cxnLst/>
            <a:rect l="l" t="t" r="r" b="b"/>
            <a:pathLst>
              <a:path w="0" h="581025">
                <a:moveTo>
                  <a:pt x="0" y="0"/>
                </a:moveTo>
                <a:lnTo>
                  <a:pt x="0" y="581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97810" y="3581399"/>
            <a:ext cx="1164590" cy="76200"/>
          </a:xfrm>
          <a:custGeom>
            <a:avLst/>
            <a:gdLst/>
            <a:ahLst/>
            <a:cxnLst/>
            <a:rect l="l" t="t" r="r" b="b"/>
            <a:pathLst>
              <a:path w="11645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164589" h="76200">
                <a:moveTo>
                  <a:pt x="1088389" y="0"/>
                </a:moveTo>
                <a:lnTo>
                  <a:pt x="1088389" y="76200"/>
                </a:lnTo>
                <a:lnTo>
                  <a:pt x="1151889" y="44450"/>
                </a:lnTo>
                <a:lnTo>
                  <a:pt x="1104645" y="44450"/>
                </a:lnTo>
                <a:lnTo>
                  <a:pt x="1107439" y="41655"/>
                </a:lnTo>
                <a:lnTo>
                  <a:pt x="1107439" y="34543"/>
                </a:lnTo>
                <a:lnTo>
                  <a:pt x="1104645" y="31750"/>
                </a:lnTo>
                <a:lnTo>
                  <a:pt x="1151889" y="31750"/>
                </a:lnTo>
                <a:lnTo>
                  <a:pt x="1088389" y="0"/>
                </a:lnTo>
                <a:close/>
              </a:path>
              <a:path w="1164589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164589" h="76200">
                <a:moveTo>
                  <a:pt x="1088389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088389" y="44450"/>
                </a:lnTo>
                <a:lnTo>
                  <a:pt x="1088389" y="31750"/>
                </a:lnTo>
                <a:close/>
              </a:path>
              <a:path w="1164589" h="76200">
                <a:moveTo>
                  <a:pt x="1151889" y="31750"/>
                </a:moveTo>
                <a:lnTo>
                  <a:pt x="1104645" y="31750"/>
                </a:lnTo>
                <a:lnTo>
                  <a:pt x="1107439" y="34543"/>
                </a:lnTo>
                <a:lnTo>
                  <a:pt x="1107439" y="41655"/>
                </a:lnTo>
                <a:lnTo>
                  <a:pt x="1104645" y="44450"/>
                </a:lnTo>
                <a:lnTo>
                  <a:pt x="1151889" y="44450"/>
                </a:lnTo>
                <a:lnTo>
                  <a:pt x="1164589" y="38100"/>
                </a:lnTo>
                <a:lnTo>
                  <a:pt x="115188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279775" y="3407790"/>
            <a:ext cx="984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898775" y="2726182"/>
            <a:ext cx="1454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76300" y="6162674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4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62000" y="5934074"/>
            <a:ext cx="114300" cy="514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62000" y="5934074"/>
            <a:ext cx="114300" cy="514350"/>
          </a:xfrm>
          <a:custGeom>
            <a:avLst/>
            <a:gdLst/>
            <a:ahLst/>
            <a:cxnLst/>
            <a:rect l="l" t="t" r="r" b="b"/>
            <a:pathLst>
              <a:path w="114300" h="514350">
                <a:moveTo>
                  <a:pt x="0" y="514350"/>
                </a:moveTo>
                <a:lnTo>
                  <a:pt x="114300" y="514350"/>
                </a:lnTo>
                <a:lnTo>
                  <a:pt x="114300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592327" y="6180200"/>
            <a:ext cx="10668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212594" y="6279260"/>
            <a:ext cx="844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771900" y="5746749"/>
            <a:ext cx="76200" cy="406400"/>
          </a:xfrm>
          <a:custGeom>
            <a:avLst/>
            <a:gdLst/>
            <a:ahLst/>
            <a:cxnLst/>
            <a:rect l="l" t="t" r="r" b="b"/>
            <a:pathLst>
              <a:path w="76200" h="406400">
                <a:moveTo>
                  <a:pt x="31750" y="330200"/>
                </a:moveTo>
                <a:lnTo>
                  <a:pt x="0" y="330200"/>
                </a:lnTo>
                <a:lnTo>
                  <a:pt x="38100" y="406400"/>
                </a:lnTo>
                <a:lnTo>
                  <a:pt x="66675" y="349250"/>
                </a:lnTo>
                <a:lnTo>
                  <a:pt x="34544" y="349250"/>
                </a:lnTo>
                <a:lnTo>
                  <a:pt x="31750" y="346456"/>
                </a:lnTo>
                <a:lnTo>
                  <a:pt x="31750" y="330200"/>
                </a:lnTo>
                <a:close/>
              </a:path>
              <a:path w="76200" h="40640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46456"/>
                </a:lnTo>
                <a:lnTo>
                  <a:pt x="34544" y="349250"/>
                </a:lnTo>
                <a:lnTo>
                  <a:pt x="41655" y="349250"/>
                </a:lnTo>
                <a:lnTo>
                  <a:pt x="44450" y="346456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406400">
                <a:moveTo>
                  <a:pt x="76200" y="330200"/>
                </a:moveTo>
                <a:lnTo>
                  <a:pt x="44450" y="330200"/>
                </a:lnTo>
                <a:lnTo>
                  <a:pt x="44450" y="346456"/>
                </a:lnTo>
                <a:lnTo>
                  <a:pt x="41655" y="349250"/>
                </a:lnTo>
                <a:lnTo>
                  <a:pt x="66675" y="349250"/>
                </a:lnTo>
                <a:lnTo>
                  <a:pt x="76200" y="330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623185" y="5976492"/>
            <a:ext cx="122555" cy="649605"/>
          </a:xfrm>
          <a:custGeom>
            <a:avLst/>
            <a:gdLst/>
            <a:ahLst/>
            <a:cxnLst/>
            <a:rect l="l" t="t" r="r" b="b"/>
            <a:pathLst>
              <a:path w="122555" h="649604">
                <a:moveTo>
                  <a:pt x="80994" y="69374"/>
                </a:moveTo>
                <a:lnTo>
                  <a:pt x="64515" y="117855"/>
                </a:lnTo>
                <a:lnTo>
                  <a:pt x="47243" y="174878"/>
                </a:lnTo>
                <a:lnTo>
                  <a:pt x="32638" y="229742"/>
                </a:lnTo>
                <a:lnTo>
                  <a:pt x="20573" y="282193"/>
                </a:lnTo>
                <a:lnTo>
                  <a:pt x="11302" y="332104"/>
                </a:lnTo>
                <a:lnTo>
                  <a:pt x="4825" y="379349"/>
                </a:lnTo>
                <a:lnTo>
                  <a:pt x="1142" y="423417"/>
                </a:lnTo>
                <a:lnTo>
                  <a:pt x="0" y="464438"/>
                </a:lnTo>
                <a:lnTo>
                  <a:pt x="634" y="483742"/>
                </a:lnTo>
                <a:lnTo>
                  <a:pt x="6476" y="536448"/>
                </a:lnTo>
                <a:lnTo>
                  <a:pt x="18795" y="580898"/>
                </a:lnTo>
                <a:lnTo>
                  <a:pt x="37972" y="616330"/>
                </a:lnTo>
                <a:lnTo>
                  <a:pt x="73659" y="647573"/>
                </a:lnTo>
                <a:lnTo>
                  <a:pt x="76707" y="649351"/>
                </a:lnTo>
                <a:lnTo>
                  <a:pt x="80644" y="648462"/>
                </a:lnTo>
                <a:lnTo>
                  <a:pt x="84200" y="642365"/>
                </a:lnTo>
                <a:lnTo>
                  <a:pt x="83184" y="638428"/>
                </a:lnTo>
                <a:lnTo>
                  <a:pt x="80263" y="636651"/>
                </a:lnTo>
                <a:lnTo>
                  <a:pt x="70612" y="630936"/>
                </a:lnTo>
                <a:lnTo>
                  <a:pt x="62356" y="624458"/>
                </a:lnTo>
                <a:lnTo>
                  <a:pt x="35559" y="587755"/>
                </a:lnTo>
                <a:lnTo>
                  <a:pt x="22097" y="548893"/>
                </a:lnTo>
                <a:lnTo>
                  <a:pt x="14477" y="500761"/>
                </a:lnTo>
                <a:lnTo>
                  <a:pt x="12700" y="464057"/>
                </a:lnTo>
                <a:lnTo>
                  <a:pt x="12958" y="444373"/>
                </a:lnTo>
                <a:lnTo>
                  <a:pt x="15239" y="402716"/>
                </a:lnTo>
                <a:lnTo>
                  <a:pt x="20446" y="357631"/>
                </a:lnTo>
                <a:lnTo>
                  <a:pt x="28193" y="309625"/>
                </a:lnTo>
                <a:lnTo>
                  <a:pt x="38734" y="258952"/>
                </a:lnTo>
                <a:lnTo>
                  <a:pt x="51815" y="205739"/>
                </a:lnTo>
                <a:lnTo>
                  <a:pt x="67690" y="150113"/>
                </a:lnTo>
                <a:lnTo>
                  <a:pt x="86232" y="92455"/>
                </a:lnTo>
                <a:lnTo>
                  <a:pt x="92873" y="73770"/>
                </a:lnTo>
                <a:lnTo>
                  <a:pt x="80994" y="69374"/>
                </a:lnTo>
                <a:close/>
              </a:path>
              <a:path w="122555" h="649604">
                <a:moveTo>
                  <a:pt x="118897" y="52450"/>
                </a:moveTo>
                <a:lnTo>
                  <a:pt x="89915" y="52450"/>
                </a:lnTo>
                <a:lnTo>
                  <a:pt x="93217" y="53593"/>
                </a:lnTo>
                <a:lnTo>
                  <a:pt x="96519" y="54863"/>
                </a:lnTo>
                <a:lnTo>
                  <a:pt x="98297" y="58419"/>
                </a:lnTo>
                <a:lnTo>
                  <a:pt x="97154" y="61721"/>
                </a:lnTo>
                <a:lnTo>
                  <a:pt x="92873" y="73770"/>
                </a:lnTo>
                <a:lnTo>
                  <a:pt x="122427" y="84708"/>
                </a:lnTo>
                <a:lnTo>
                  <a:pt x="118897" y="52450"/>
                </a:lnTo>
                <a:close/>
              </a:path>
              <a:path w="122555" h="649604">
                <a:moveTo>
                  <a:pt x="89915" y="52450"/>
                </a:moveTo>
                <a:lnTo>
                  <a:pt x="86359" y="54228"/>
                </a:lnTo>
                <a:lnTo>
                  <a:pt x="84900" y="58419"/>
                </a:lnTo>
                <a:lnTo>
                  <a:pt x="80994" y="69374"/>
                </a:lnTo>
                <a:lnTo>
                  <a:pt x="92873" y="73770"/>
                </a:lnTo>
                <a:lnTo>
                  <a:pt x="97154" y="61721"/>
                </a:lnTo>
                <a:lnTo>
                  <a:pt x="98297" y="58419"/>
                </a:lnTo>
                <a:lnTo>
                  <a:pt x="96519" y="54863"/>
                </a:lnTo>
                <a:lnTo>
                  <a:pt x="93217" y="53593"/>
                </a:lnTo>
                <a:lnTo>
                  <a:pt x="89915" y="52450"/>
                </a:lnTo>
                <a:close/>
              </a:path>
              <a:path w="122555" h="649604">
                <a:moveTo>
                  <a:pt x="113156" y="0"/>
                </a:moveTo>
                <a:lnTo>
                  <a:pt x="51053" y="58292"/>
                </a:lnTo>
                <a:lnTo>
                  <a:pt x="80994" y="69374"/>
                </a:lnTo>
                <a:lnTo>
                  <a:pt x="85216" y="57530"/>
                </a:lnTo>
                <a:lnTo>
                  <a:pt x="86359" y="54228"/>
                </a:lnTo>
                <a:lnTo>
                  <a:pt x="89915" y="52450"/>
                </a:lnTo>
                <a:lnTo>
                  <a:pt x="118897" y="52450"/>
                </a:lnTo>
                <a:lnTo>
                  <a:pt x="1131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645410" y="6253479"/>
            <a:ext cx="0" cy="581025"/>
          </a:xfrm>
          <a:custGeom>
            <a:avLst/>
            <a:gdLst/>
            <a:ahLst/>
            <a:cxnLst/>
            <a:rect l="l" t="t" r="r" b="b"/>
            <a:pathLst>
              <a:path w="0" h="581025">
                <a:moveTo>
                  <a:pt x="0" y="0"/>
                </a:moveTo>
                <a:lnTo>
                  <a:pt x="0" y="581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10000" y="6162674"/>
            <a:ext cx="0" cy="581025"/>
          </a:xfrm>
          <a:custGeom>
            <a:avLst/>
            <a:gdLst/>
            <a:ahLst/>
            <a:cxnLst/>
            <a:rect l="l" t="t" r="r" b="b"/>
            <a:pathLst>
              <a:path w="0" h="581025">
                <a:moveTo>
                  <a:pt x="0" y="0"/>
                </a:moveTo>
                <a:lnTo>
                  <a:pt x="0" y="5810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645410" y="6586854"/>
            <a:ext cx="1164590" cy="76200"/>
          </a:xfrm>
          <a:custGeom>
            <a:avLst/>
            <a:gdLst/>
            <a:ahLst/>
            <a:cxnLst/>
            <a:rect l="l" t="t" r="r" b="b"/>
            <a:pathLst>
              <a:path w="116458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164589" h="76200">
                <a:moveTo>
                  <a:pt x="1088389" y="0"/>
                </a:moveTo>
                <a:lnTo>
                  <a:pt x="1088389" y="76200"/>
                </a:lnTo>
                <a:lnTo>
                  <a:pt x="1151889" y="44450"/>
                </a:lnTo>
                <a:lnTo>
                  <a:pt x="1104645" y="44450"/>
                </a:lnTo>
                <a:lnTo>
                  <a:pt x="1107439" y="41655"/>
                </a:lnTo>
                <a:lnTo>
                  <a:pt x="1107439" y="34543"/>
                </a:lnTo>
                <a:lnTo>
                  <a:pt x="1104645" y="31750"/>
                </a:lnTo>
                <a:lnTo>
                  <a:pt x="1151889" y="31750"/>
                </a:lnTo>
                <a:lnTo>
                  <a:pt x="1088389" y="0"/>
                </a:lnTo>
                <a:close/>
              </a:path>
              <a:path w="1164589" h="76200">
                <a:moveTo>
                  <a:pt x="76200" y="31750"/>
                </a:moveTo>
                <a:lnTo>
                  <a:pt x="59943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164589" h="76200">
                <a:moveTo>
                  <a:pt x="1088389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088389" y="44450"/>
                </a:lnTo>
                <a:lnTo>
                  <a:pt x="1088389" y="31750"/>
                </a:lnTo>
                <a:close/>
              </a:path>
              <a:path w="1164589" h="76200">
                <a:moveTo>
                  <a:pt x="1151889" y="31750"/>
                </a:moveTo>
                <a:lnTo>
                  <a:pt x="1104645" y="31750"/>
                </a:lnTo>
                <a:lnTo>
                  <a:pt x="1107439" y="34543"/>
                </a:lnTo>
                <a:lnTo>
                  <a:pt x="1107439" y="41655"/>
                </a:lnTo>
                <a:lnTo>
                  <a:pt x="1104645" y="44450"/>
                </a:lnTo>
                <a:lnTo>
                  <a:pt x="1151889" y="44450"/>
                </a:lnTo>
                <a:lnTo>
                  <a:pt x="1164589" y="38100"/>
                </a:lnTo>
                <a:lnTo>
                  <a:pt x="115188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127375" y="6413372"/>
            <a:ext cx="9842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72" name="object 72"/>
          <p:cNvSpPr txBox="1"/>
          <p:nvPr/>
        </p:nvSpPr>
        <p:spPr>
          <a:xfrm>
            <a:off x="2746375" y="5732144"/>
            <a:ext cx="21018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5">
                <a:latin typeface="Calibri"/>
                <a:cs typeface="Calibri"/>
              </a:rPr>
              <a:t>m1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889375" y="5732144"/>
            <a:ext cx="965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664" y="427735"/>
            <a:ext cx="58629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8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912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38912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84988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2891" y="93827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21384" y="99059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08684" y="969009"/>
            <a:ext cx="6521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0690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49577" y="99059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63955" y="714247"/>
            <a:ext cx="1129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97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-41666" sz="2100" spc="517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1262227"/>
            <a:ext cx="6644005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95"/>
              </a:spcBef>
            </a:pPr>
            <a:r>
              <a:rPr dirty="0" sz="1400" spc="-5">
                <a:latin typeface="Candara"/>
                <a:cs typeface="Candara"/>
              </a:rPr>
              <a:t>After the reaction at roller is </a:t>
            </a:r>
            <a:r>
              <a:rPr dirty="0" sz="1400">
                <a:latin typeface="Candara"/>
                <a:cs typeface="Candara"/>
              </a:rPr>
              <a:t>known , </a:t>
            </a:r>
            <a:r>
              <a:rPr dirty="0" sz="1400" spc="-5">
                <a:latin typeface="Candara"/>
                <a:cs typeface="Candara"/>
              </a:rPr>
              <a:t>remaining reactions </a:t>
            </a:r>
            <a:r>
              <a:rPr dirty="0" sz="1400">
                <a:latin typeface="Candara"/>
                <a:cs typeface="Candara"/>
              </a:rPr>
              <a:t>can be </a:t>
            </a:r>
            <a:r>
              <a:rPr dirty="0" sz="1400" spc="-5">
                <a:latin typeface="Candara"/>
                <a:cs typeface="Candara"/>
              </a:rPr>
              <a:t>determined </a:t>
            </a:r>
            <a:r>
              <a:rPr dirty="0" sz="1400">
                <a:latin typeface="Candara"/>
                <a:cs typeface="Candara"/>
              </a:rPr>
              <a:t>by </a:t>
            </a:r>
            <a:r>
              <a:rPr dirty="0" sz="1400" spc="-5">
                <a:latin typeface="Candara"/>
                <a:cs typeface="Candara"/>
              </a:rPr>
              <a:t>applying  equilibrium equations.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2040382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5751" y="2128773"/>
            <a:ext cx="1911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7160" y="2159254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2616" y="2181097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77950" y="218109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76731" y="1904745"/>
            <a:ext cx="1141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9335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06194" y="218109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65250" y="2040382"/>
            <a:ext cx="9080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3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4704" y="276478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414525" y="276478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72666" y="276478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64917" y="2764789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 h="0">
                <a:moveTo>
                  <a:pt x="0" y="0"/>
                </a:moveTo>
                <a:lnTo>
                  <a:pt x="2791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75839" y="2764789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 h="0">
                <a:moveTo>
                  <a:pt x="0" y="0"/>
                </a:moveTo>
                <a:lnTo>
                  <a:pt x="2788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4959222"/>
            <a:ext cx="51415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beam is statically indeterminate </a:t>
            </a:r>
            <a:r>
              <a:rPr dirty="0" sz="1400">
                <a:latin typeface="Candara"/>
                <a:cs typeface="Candara"/>
              </a:rPr>
              <a:t>to first </a:t>
            </a:r>
            <a:r>
              <a:rPr dirty="0" sz="1400" spc="-5">
                <a:latin typeface="Candara"/>
                <a:cs typeface="Candara"/>
              </a:rPr>
              <a:t>degree due </a:t>
            </a:r>
            <a:r>
              <a:rPr dirty="0" sz="1400">
                <a:latin typeface="Candara"/>
                <a:cs typeface="Candara"/>
              </a:rPr>
              <a:t>to</a:t>
            </a:r>
            <a:r>
              <a:rPr dirty="0" sz="1400" spc="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symmetry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44600" y="7114920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4500" y="6974204"/>
            <a:ext cx="100203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483234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37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72438" y="7114920"/>
            <a:ext cx="379730" cy="0"/>
          </a:xfrm>
          <a:custGeom>
            <a:avLst/>
            <a:gdLst/>
            <a:ahLst/>
            <a:cxnLst/>
            <a:rect l="l" t="t" r="r" b="b"/>
            <a:pathLst>
              <a:path w="379730" h="0">
                <a:moveTo>
                  <a:pt x="0" y="0"/>
                </a:moveTo>
                <a:lnTo>
                  <a:pt x="3794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83561" y="7114920"/>
            <a:ext cx="175260" cy="0"/>
          </a:xfrm>
          <a:custGeom>
            <a:avLst/>
            <a:gdLst/>
            <a:ahLst/>
            <a:cxnLst/>
            <a:rect l="l" t="t" r="r" b="b"/>
            <a:pathLst>
              <a:path w="175260" h="0">
                <a:moveTo>
                  <a:pt x="0" y="0"/>
                </a:moveTo>
                <a:lnTo>
                  <a:pt x="1752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831900" y="6838568"/>
            <a:ext cx="1532890" cy="3689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50"/>
              </a:lnSpc>
              <a:spcBef>
                <a:spcPts val="105"/>
              </a:spcBef>
              <a:tabLst>
                <a:tab pos="640080" algn="l"/>
                <a:tab pos="1251585" algn="l"/>
              </a:tabLst>
            </a:pP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1070">
                <a:latin typeface="Cambria Math"/>
                <a:cs typeface="Cambria Math"/>
              </a:rPr>
              <a:t> </a:t>
            </a:r>
            <a:r>
              <a:rPr dirty="0" sz="1400" spc="6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 spc="10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780415">
              <a:lnSpc>
                <a:spcPts val="1350"/>
              </a:lnSpc>
              <a:tabLst>
                <a:tab pos="1457325" algn="l"/>
              </a:tabLst>
            </a:pPr>
            <a:r>
              <a:rPr dirty="0" baseline="-39682" sz="2100" spc="697">
                <a:latin typeface="Cambria Math"/>
                <a:cs typeface="Cambria Math"/>
              </a:rPr>
              <a:t> </a:t>
            </a:r>
            <a:r>
              <a:rPr dirty="0" baseline="-39682" sz="2100" spc="697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89505" y="6974204"/>
            <a:ext cx="10160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164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	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88107" y="6908672"/>
            <a:ext cx="1689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7857" sz="2100">
                <a:latin typeface="Cambria Math"/>
                <a:cs typeface="Cambria Math"/>
              </a:rPr>
              <a:t>]</a:t>
            </a:r>
            <a:endParaRPr baseline="-17857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8200" y="4404994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4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23900" y="4176394"/>
            <a:ext cx="114300" cy="514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23900" y="4176394"/>
            <a:ext cx="114300" cy="514350"/>
          </a:xfrm>
          <a:custGeom>
            <a:avLst/>
            <a:gdLst/>
            <a:ahLst/>
            <a:cxnLst/>
            <a:rect l="l" t="t" r="r" b="b"/>
            <a:pathLst>
              <a:path w="114300" h="514350">
                <a:moveTo>
                  <a:pt x="0" y="514349"/>
                </a:moveTo>
                <a:lnTo>
                  <a:pt x="114300" y="514349"/>
                </a:lnTo>
                <a:lnTo>
                  <a:pt x="114300" y="0"/>
                </a:lnTo>
                <a:lnTo>
                  <a:pt x="0" y="0"/>
                </a:lnTo>
                <a:lnTo>
                  <a:pt x="0" y="5143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54227" y="4421250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74494" y="4521834"/>
            <a:ext cx="844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771900" y="4176394"/>
            <a:ext cx="114300" cy="514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71900" y="4176394"/>
            <a:ext cx="114300" cy="514350"/>
          </a:xfrm>
          <a:custGeom>
            <a:avLst/>
            <a:gdLst/>
            <a:ahLst/>
            <a:cxnLst/>
            <a:rect l="l" t="t" r="r" b="b"/>
            <a:pathLst>
              <a:path w="114300" h="514350">
                <a:moveTo>
                  <a:pt x="0" y="514349"/>
                </a:moveTo>
                <a:lnTo>
                  <a:pt x="114300" y="514349"/>
                </a:lnTo>
                <a:lnTo>
                  <a:pt x="114300" y="0"/>
                </a:lnTo>
                <a:lnTo>
                  <a:pt x="0" y="0"/>
                </a:lnTo>
                <a:lnTo>
                  <a:pt x="0" y="5143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918330" y="4331334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733800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44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44" y="306069"/>
                </a:lnTo>
                <a:lnTo>
                  <a:pt x="41655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55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800100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94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94" y="306069"/>
                </a:lnTo>
                <a:lnTo>
                  <a:pt x="41605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05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838200" y="4048124"/>
            <a:ext cx="2933700" cy="0"/>
          </a:xfrm>
          <a:custGeom>
            <a:avLst/>
            <a:gdLst/>
            <a:ahLst/>
            <a:cxnLst/>
            <a:rect l="l" t="t" r="r" b="b"/>
            <a:pathLst>
              <a:path w="2933700" h="0">
                <a:moveTo>
                  <a:pt x="0" y="0"/>
                </a:moveTo>
                <a:lnTo>
                  <a:pt x="2933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762250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43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43" y="306069"/>
                </a:lnTo>
                <a:lnTo>
                  <a:pt x="41656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56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28775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43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43" y="306069"/>
                </a:lnTo>
                <a:lnTo>
                  <a:pt x="41656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56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228850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43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43" y="306069"/>
                </a:lnTo>
                <a:lnTo>
                  <a:pt x="41656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56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76600" y="404177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44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44" y="306069"/>
                </a:lnTo>
                <a:lnTo>
                  <a:pt x="41655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55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123950" y="40322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19"/>
                </a:moveTo>
                <a:lnTo>
                  <a:pt x="0" y="287019"/>
                </a:lnTo>
                <a:lnTo>
                  <a:pt x="38100" y="363219"/>
                </a:lnTo>
                <a:lnTo>
                  <a:pt x="66675" y="306069"/>
                </a:lnTo>
                <a:lnTo>
                  <a:pt x="34594" y="306069"/>
                </a:lnTo>
                <a:lnTo>
                  <a:pt x="31750" y="303275"/>
                </a:lnTo>
                <a:lnTo>
                  <a:pt x="31750" y="287019"/>
                </a:lnTo>
                <a:close/>
              </a:path>
              <a:path w="76200" h="36322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03275"/>
                </a:lnTo>
                <a:lnTo>
                  <a:pt x="34594" y="306069"/>
                </a:lnTo>
                <a:lnTo>
                  <a:pt x="41605" y="306069"/>
                </a:lnTo>
                <a:lnTo>
                  <a:pt x="44450" y="30327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363220">
                <a:moveTo>
                  <a:pt x="76200" y="287019"/>
                </a:moveTo>
                <a:lnTo>
                  <a:pt x="44450" y="287019"/>
                </a:lnTo>
                <a:lnTo>
                  <a:pt x="44450" y="303275"/>
                </a:lnTo>
                <a:lnTo>
                  <a:pt x="41605" y="306069"/>
                </a:lnTo>
                <a:lnTo>
                  <a:pt x="66675" y="306069"/>
                </a:lnTo>
                <a:lnTo>
                  <a:pt x="76200" y="2870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44500" y="2488437"/>
            <a:ext cx="5557520" cy="1587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71170">
              <a:lnSpc>
                <a:spcPts val="1375"/>
              </a:lnSpc>
              <a:spcBef>
                <a:spcPts val="100"/>
              </a:spcBef>
              <a:tabLst>
                <a:tab pos="969644" algn="l"/>
                <a:tab pos="1327785" algn="l"/>
                <a:tab pos="1819910" algn="l"/>
                <a:tab pos="2331085" algn="l"/>
              </a:tabLst>
            </a:pP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7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ts val="1375"/>
              </a:lnSpc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 spc="-13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82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89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330">
                <a:latin typeface="Cambria Math"/>
                <a:cs typeface="Cambria Math"/>
              </a:rPr>
              <a:t> 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340">
                <a:latin typeface="Cambria Math"/>
                <a:cs typeface="Cambria Math"/>
              </a:rPr>
              <a:t>   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76600"/>
              </a:lnSpc>
              <a:spcBef>
                <a:spcPts val="590"/>
              </a:spcBef>
            </a:pPr>
            <a:r>
              <a:rPr dirty="0" sz="1400" spc="-5">
                <a:latin typeface="Candara"/>
                <a:cs typeface="Candara"/>
              </a:rPr>
              <a:t>H.W: repeat previous example and </a:t>
            </a:r>
            <a:r>
              <a:rPr dirty="0" sz="1400">
                <a:latin typeface="Candara"/>
                <a:cs typeface="Candara"/>
              </a:rPr>
              <a:t>choose </a:t>
            </a:r>
            <a:r>
              <a:rPr dirty="0" sz="1400" spc="-5">
                <a:latin typeface="Candara"/>
                <a:cs typeface="Candara"/>
              </a:rPr>
              <a:t>end </a:t>
            </a:r>
            <a:r>
              <a:rPr dirty="0" sz="1400">
                <a:latin typeface="Candara"/>
                <a:cs typeface="Candara"/>
              </a:rPr>
              <a:t>moment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A </a:t>
            </a:r>
            <a:r>
              <a:rPr dirty="0" sz="1400" spc="-5">
                <a:latin typeface="Candara"/>
                <a:cs typeface="Candara"/>
              </a:rPr>
              <a:t>as redundant  </a:t>
            </a:r>
            <a:r>
              <a:rPr dirty="0" sz="1400">
                <a:latin typeface="Candara"/>
                <a:cs typeface="Candara"/>
              </a:rPr>
              <a:t>Example </a:t>
            </a:r>
            <a:r>
              <a:rPr dirty="0" sz="1400" spc="-5">
                <a:latin typeface="Candara"/>
                <a:cs typeface="Candara"/>
              </a:rPr>
              <a:t>(2): analysis the </a:t>
            </a:r>
            <a:r>
              <a:rPr dirty="0" sz="1400">
                <a:latin typeface="Candara"/>
                <a:cs typeface="Candara"/>
              </a:rPr>
              <a:t>following</a:t>
            </a:r>
            <a:r>
              <a:rPr dirty="0" sz="1400" spc="-5">
                <a:latin typeface="Candara"/>
                <a:cs typeface="Candara"/>
              </a:rPr>
              <a:t> beam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65595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771900" y="5957569"/>
            <a:ext cx="0" cy="676275"/>
          </a:xfrm>
          <a:custGeom>
            <a:avLst/>
            <a:gdLst/>
            <a:ahLst/>
            <a:cxnLst/>
            <a:rect l="l" t="t" r="r" b="b"/>
            <a:pathLst>
              <a:path w="0" h="676275">
                <a:moveTo>
                  <a:pt x="0" y="0"/>
                </a:moveTo>
                <a:lnTo>
                  <a:pt x="0" y="6762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924175" y="6048374"/>
            <a:ext cx="0" cy="676275"/>
          </a:xfrm>
          <a:custGeom>
            <a:avLst/>
            <a:gdLst/>
            <a:ahLst/>
            <a:cxnLst/>
            <a:rect l="l" t="t" r="r" b="b"/>
            <a:pathLst>
              <a:path w="0" h="676275">
                <a:moveTo>
                  <a:pt x="0" y="0"/>
                </a:moveTo>
                <a:lnTo>
                  <a:pt x="0" y="6762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38200" y="5957569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4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54227" y="5974460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74494" y="6075044"/>
            <a:ext cx="844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18330" y="5884544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733800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44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44" y="306070"/>
                </a:lnTo>
                <a:lnTo>
                  <a:pt x="41655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55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00100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94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94" y="306070"/>
                </a:lnTo>
                <a:lnTo>
                  <a:pt x="41605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05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838200" y="5600699"/>
            <a:ext cx="2933700" cy="0"/>
          </a:xfrm>
          <a:custGeom>
            <a:avLst/>
            <a:gdLst/>
            <a:ahLst/>
            <a:cxnLst/>
            <a:rect l="l" t="t" r="r" b="b"/>
            <a:pathLst>
              <a:path w="2933700" h="0">
                <a:moveTo>
                  <a:pt x="0" y="0"/>
                </a:moveTo>
                <a:lnTo>
                  <a:pt x="29337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762250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43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43" y="306070"/>
                </a:lnTo>
                <a:lnTo>
                  <a:pt x="41656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56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28775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43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43" y="306070"/>
                </a:lnTo>
                <a:lnTo>
                  <a:pt x="41656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56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228850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43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43" y="306070"/>
                </a:lnTo>
                <a:lnTo>
                  <a:pt x="41656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56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276600" y="5594349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44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44" y="306070"/>
                </a:lnTo>
                <a:lnTo>
                  <a:pt x="41655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55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123950" y="5584824"/>
            <a:ext cx="76200" cy="363220"/>
          </a:xfrm>
          <a:custGeom>
            <a:avLst/>
            <a:gdLst/>
            <a:ahLst/>
            <a:cxnLst/>
            <a:rect l="l" t="t" r="r" b="b"/>
            <a:pathLst>
              <a:path w="76200" h="363220">
                <a:moveTo>
                  <a:pt x="31750" y="287020"/>
                </a:moveTo>
                <a:lnTo>
                  <a:pt x="0" y="287020"/>
                </a:lnTo>
                <a:lnTo>
                  <a:pt x="38100" y="363220"/>
                </a:lnTo>
                <a:lnTo>
                  <a:pt x="66675" y="306070"/>
                </a:lnTo>
                <a:lnTo>
                  <a:pt x="34594" y="306070"/>
                </a:lnTo>
                <a:lnTo>
                  <a:pt x="31750" y="303275"/>
                </a:lnTo>
                <a:lnTo>
                  <a:pt x="31750" y="287020"/>
                </a:lnTo>
                <a:close/>
              </a:path>
              <a:path w="76200" h="36322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303275"/>
                </a:lnTo>
                <a:lnTo>
                  <a:pt x="34594" y="306070"/>
                </a:lnTo>
                <a:lnTo>
                  <a:pt x="41605" y="306070"/>
                </a:lnTo>
                <a:lnTo>
                  <a:pt x="44450" y="303275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363220">
                <a:moveTo>
                  <a:pt x="76200" y="287020"/>
                </a:moveTo>
                <a:lnTo>
                  <a:pt x="44450" y="287020"/>
                </a:lnTo>
                <a:lnTo>
                  <a:pt x="44450" y="303275"/>
                </a:lnTo>
                <a:lnTo>
                  <a:pt x="41605" y="306070"/>
                </a:lnTo>
                <a:lnTo>
                  <a:pt x="66675" y="306070"/>
                </a:lnTo>
                <a:lnTo>
                  <a:pt x="76200" y="2870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1087932" y="5389244"/>
            <a:ext cx="1530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w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652837" y="6043612"/>
            <a:ext cx="238125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533775" y="6238874"/>
            <a:ext cx="428625" cy="95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533775" y="6238874"/>
            <a:ext cx="428625" cy="95250"/>
          </a:xfrm>
          <a:custGeom>
            <a:avLst/>
            <a:gdLst/>
            <a:ahLst/>
            <a:cxnLst/>
            <a:rect l="l" t="t" r="r" b="b"/>
            <a:pathLst>
              <a:path w="428625" h="95250">
                <a:moveTo>
                  <a:pt x="15875" y="0"/>
                </a:moveTo>
                <a:lnTo>
                  <a:pt x="7112" y="0"/>
                </a:lnTo>
                <a:lnTo>
                  <a:pt x="0" y="7112"/>
                </a:lnTo>
                <a:lnTo>
                  <a:pt x="0" y="15875"/>
                </a:lnTo>
                <a:lnTo>
                  <a:pt x="0" y="79375"/>
                </a:lnTo>
                <a:lnTo>
                  <a:pt x="0" y="88137"/>
                </a:lnTo>
                <a:lnTo>
                  <a:pt x="7112" y="95250"/>
                </a:lnTo>
                <a:lnTo>
                  <a:pt x="15875" y="95250"/>
                </a:lnTo>
                <a:lnTo>
                  <a:pt x="412750" y="95250"/>
                </a:lnTo>
                <a:lnTo>
                  <a:pt x="421513" y="95250"/>
                </a:lnTo>
                <a:lnTo>
                  <a:pt x="428625" y="88137"/>
                </a:lnTo>
                <a:lnTo>
                  <a:pt x="428625" y="79375"/>
                </a:lnTo>
                <a:lnTo>
                  <a:pt x="428625" y="15875"/>
                </a:lnTo>
                <a:lnTo>
                  <a:pt x="428625" y="7112"/>
                </a:lnTo>
                <a:lnTo>
                  <a:pt x="421513" y="0"/>
                </a:lnTo>
                <a:lnTo>
                  <a:pt x="412750" y="0"/>
                </a:lnTo>
                <a:lnTo>
                  <a:pt x="158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19137" y="6043612"/>
            <a:ext cx="238125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28650" y="6238874"/>
            <a:ext cx="428625" cy="95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28650" y="6238874"/>
            <a:ext cx="428625" cy="95250"/>
          </a:xfrm>
          <a:custGeom>
            <a:avLst/>
            <a:gdLst/>
            <a:ahLst/>
            <a:cxnLst/>
            <a:rect l="l" t="t" r="r" b="b"/>
            <a:pathLst>
              <a:path w="428625" h="95250">
                <a:moveTo>
                  <a:pt x="15875" y="0"/>
                </a:moveTo>
                <a:lnTo>
                  <a:pt x="7112" y="0"/>
                </a:lnTo>
                <a:lnTo>
                  <a:pt x="0" y="7112"/>
                </a:lnTo>
                <a:lnTo>
                  <a:pt x="0" y="15875"/>
                </a:lnTo>
                <a:lnTo>
                  <a:pt x="0" y="79375"/>
                </a:lnTo>
                <a:lnTo>
                  <a:pt x="0" y="88137"/>
                </a:lnTo>
                <a:lnTo>
                  <a:pt x="7112" y="95250"/>
                </a:lnTo>
                <a:lnTo>
                  <a:pt x="15875" y="95250"/>
                </a:lnTo>
                <a:lnTo>
                  <a:pt x="412750" y="95250"/>
                </a:lnTo>
                <a:lnTo>
                  <a:pt x="421513" y="95250"/>
                </a:lnTo>
                <a:lnTo>
                  <a:pt x="428625" y="88137"/>
                </a:lnTo>
                <a:lnTo>
                  <a:pt x="428625" y="79375"/>
                </a:lnTo>
                <a:lnTo>
                  <a:pt x="428625" y="15875"/>
                </a:lnTo>
                <a:lnTo>
                  <a:pt x="428625" y="7112"/>
                </a:lnTo>
                <a:lnTo>
                  <a:pt x="421513" y="0"/>
                </a:lnTo>
                <a:lnTo>
                  <a:pt x="412750" y="0"/>
                </a:lnTo>
                <a:lnTo>
                  <a:pt x="158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901314" y="5424423"/>
            <a:ext cx="170180" cy="918210"/>
          </a:xfrm>
          <a:custGeom>
            <a:avLst/>
            <a:gdLst/>
            <a:ahLst/>
            <a:cxnLst/>
            <a:rect l="l" t="t" r="r" b="b"/>
            <a:pathLst>
              <a:path w="170180" h="918210">
                <a:moveTo>
                  <a:pt x="94492" y="68942"/>
                </a:moveTo>
                <a:lnTo>
                  <a:pt x="77597" y="117221"/>
                </a:lnTo>
                <a:lnTo>
                  <a:pt x="65024" y="156337"/>
                </a:lnTo>
                <a:lnTo>
                  <a:pt x="53721" y="194945"/>
                </a:lnTo>
                <a:lnTo>
                  <a:pt x="43307" y="233045"/>
                </a:lnTo>
                <a:lnTo>
                  <a:pt x="34162" y="270637"/>
                </a:lnTo>
                <a:lnTo>
                  <a:pt x="19050" y="344170"/>
                </a:lnTo>
                <a:lnTo>
                  <a:pt x="8382" y="415036"/>
                </a:lnTo>
                <a:lnTo>
                  <a:pt x="1905" y="482981"/>
                </a:lnTo>
                <a:lnTo>
                  <a:pt x="0" y="547624"/>
                </a:lnTo>
                <a:lnTo>
                  <a:pt x="635" y="578612"/>
                </a:lnTo>
                <a:lnTo>
                  <a:pt x="5080" y="637667"/>
                </a:lnTo>
                <a:lnTo>
                  <a:pt x="13970" y="692658"/>
                </a:lnTo>
                <a:lnTo>
                  <a:pt x="27305" y="743204"/>
                </a:lnTo>
                <a:lnTo>
                  <a:pt x="44958" y="788924"/>
                </a:lnTo>
                <a:lnTo>
                  <a:pt x="67056" y="829563"/>
                </a:lnTo>
                <a:lnTo>
                  <a:pt x="93599" y="864488"/>
                </a:lnTo>
                <a:lnTo>
                  <a:pt x="124460" y="893572"/>
                </a:lnTo>
                <a:lnTo>
                  <a:pt x="162433" y="917701"/>
                </a:lnTo>
                <a:lnTo>
                  <a:pt x="166370" y="916686"/>
                </a:lnTo>
                <a:lnTo>
                  <a:pt x="168148" y="913638"/>
                </a:lnTo>
                <a:lnTo>
                  <a:pt x="169799" y="910589"/>
                </a:lnTo>
                <a:lnTo>
                  <a:pt x="168783" y="906652"/>
                </a:lnTo>
                <a:lnTo>
                  <a:pt x="165735" y="905001"/>
                </a:lnTo>
                <a:lnTo>
                  <a:pt x="148082" y="894714"/>
                </a:lnTo>
                <a:lnTo>
                  <a:pt x="116840" y="870204"/>
                </a:lnTo>
                <a:lnTo>
                  <a:pt x="89535" y="839724"/>
                </a:lnTo>
                <a:lnTo>
                  <a:pt x="66293" y="803401"/>
                </a:lnTo>
                <a:lnTo>
                  <a:pt x="47243" y="761746"/>
                </a:lnTo>
                <a:lnTo>
                  <a:pt x="32258" y="715010"/>
                </a:lnTo>
                <a:lnTo>
                  <a:pt x="21462" y="663321"/>
                </a:lnTo>
                <a:lnTo>
                  <a:pt x="14859" y="607440"/>
                </a:lnTo>
                <a:lnTo>
                  <a:pt x="12573" y="547370"/>
                </a:lnTo>
                <a:lnTo>
                  <a:pt x="13087" y="515747"/>
                </a:lnTo>
                <a:lnTo>
                  <a:pt x="17272" y="450469"/>
                </a:lnTo>
                <a:lnTo>
                  <a:pt x="25781" y="381635"/>
                </a:lnTo>
                <a:lnTo>
                  <a:pt x="38481" y="310134"/>
                </a:lnTo>
                <a:lnTo>
                  <a:pt x="55753" y="236093"/>
                </a:lnTo>
                <a:lnTo>
                  <a:pt x="65912" y="198247"/>
                </a:lnTo>
                <a:lnTo>
                  <a:pt x="77216" y="159893"/>
                </a:lnTo>
                <a:lnTo>
                  <a:pt x="89662" y="121031"/>
                </a:lnTo>
                <a:lnTo>
                  <a:pt x="103124" y="81914"/>
                </a:lnTo>
                <a:lnTo>
                  <a:pt x="106336" y="73489"/>
                </a:lnTo>
                <a:lnTo>
                  <a:pt x="94492" y="68942"/>
                </a:lnTo>
                <a:close/>
              </a:path>
              <a:path w="170180" h="918210">
                <a:moveTo>
                  <a:pt x="132714" y="52197"/>
                </a:moveTo>
                <a:lnTo>
                  <a:pt x="103886" y="52197"/>
                </a:lnTo>
                <a:lnTo>
                  <a:pt x="107061" y="53467"/>
                </a:lnTo>
                <a:lnTo>
                  <a:pt x="110362" y="54610"/>
                </a:lnTo>
                <a:lnTo>
                  <a:pt x="112014" y="58293"/>
                </a:lnTo>
                <a:lnTo>
                  <a:pt x="110871" y="61595"/>
                </a:lnTo>
                <a:lnTo>
                  <a:pt x="106336" y="73489"/>
                </a:lnTo>
                <a:lnTo>
                  <a:pt x="135890" y="84836"/>
                </a:lnTo>
                <a:lnTo>
                  <a:pt x="132714" y="52197"/>
                </a:lnTo>
                <a:close/>
              </a:path>
              <a:path w="170180" h="918210">
                <a:moveTo>
                  <a:pt x="103886" y="52197"/>
                </a:moveTo>
                <a:lnTo>
                  <a:pt x="100203" y="53848"/>
                </a:lnTo>
                <a:lnTo>
                  <a:pt x="98933" y="57150"/>
                </a:lnTo>
                <a:lnTo>
                  <a:pt x="94492" y="68942"/>
                </a:lnTo>
                <a:lnTo>
                  <a:pt x="106336" y="73489"/>
                </a:lnTo>
                <a:lnTo>
                  <a:pt x="110871" y="61595"/>
                </a:lnTo>
                <a:lnTo>
                  <a:pt x="112014" y="58293"/>
                </a:lnTo>
                <a:lnTo>
                  <a:pt x="110362" y="54610"/>
                </a:lnTo>
                <a:lnTo>
                  <a:pt x="107061" y="53467"/>
                </a:lnTo>
                <a:lnTo>
                  <a:pt x="103886" y="52197"/>
                </a:lnTo>
                <a:close/>
              </a:path>
              <a:path w="170180" h="918210">
                <a:moveTo>
                  <a:pt x="127635" y="0"/>
                </a:moveTo>
                <a:lnTo>
                  <a:pt x="64770" y="57531"/>
                </a:lnTo>
                <a:lnTo>
                  <a:pt x="94492" y="68942"/>
                </a:lnTo>
                <a:lnTo>
                  <a:pt x="98933" y="57150"/>
                </a:lnTo>
                <a:lnTo>
                  <a:pt x="100203" y="53848"/>
                </a:lnTo>
                <a:lnTo>
                  <a:pt x="103886" y="52197"/>
                </a:lnTo>
                <a:lnTo>
                  <a:pt x="132714" y="52197"/>
                </a:lnTo>
                <a:lnTo>
                  <a:pt x="127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3110610" y="5331332"/>
            <a:ext cx="178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2924175" y="6496049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 h="0">
                <a:moveTo>
                  <a:pt x="8477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3250819" y="6360032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3771900" y="8329294"/>
            <a:ext cx="0" cy="676275"/>
          </a:xfrm>
          <a:custGeom>
            <a:avLst/>
            <a:gdLst/>
            <a:ahLst/>
            <a:cxnLst/>
            <a:rect l="l" t="t" r="r" b="b"/>
            <a:pathLst>
              <a:path w="0" h="676275">
                <a:moveTo>
                  <a:pt x="0" y="0"/>
                </a:moveTo>
                <a:lnTo>
                  <a:pt x="0" y="6762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3250819" y="8733281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924175" y="8420100"/>
            <a:ext cx="0" cy="676275"/>
          </a:xfrm>
          <a:custGeom>
            <a:avLst/>
            <a:gdLst/>
            <a:ahLst/>
            <a:cxnLst/>
            <a:rect l="l" t="t" r="r" b="b"/>
            <a:pathLst>
              <a:path w="0" h="676275">
                <a:moveTo>
                  <a:pt x="0" y="0"/>
                </a:moveTo>
                <a:lnTo>
                  <a:pt x="0" y="6762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838200" y="8329294"/>
            <a:ext cx="2933700" cy="90805"/>
          </a:xfrm>
          <a:custGeom>
            <a:avLst/>
            <a:gdLst/>
            <a:ahLst/>
            <a:cxnLst/>
            <a:rect l="l" t="t" r="r" b="b"/>
            <a:pathLst>
              <a:path w="2933700" h="90804">
                <a:moveTo>
                  <a:pt x="0" y="90804"/>
                </a:moveTo>
                <a:lnTo>
                  <a:pt x="2933700" y="90804"/>
                </a:lnTo>
                <a:lnTo>
                  <a:pt x="2933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554227" y="8346185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174494" y="8446769"/>
            <a:ext cx="844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918330" y="8256269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652837" y="8415337"/>
            <a:ext cx="238125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533775" y="8610600"/>
            <a:ext cx="428625" cy="95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533775" y="8610600"/>
            <a:ext cx="428625" cy="95250"/>
          </a:xfrm>
          <a:custGeom>
            <a:avLst/>
            <a:gdLst/>
            <a:ahLst/>
            <a:cxnLst/>
            <a:rect l="l" t="t" r="r" b="b"/>
            <a:pathLst>
              <a:path w="428625" h="95250">
                <a:moveTo>
                  <a:pt x="15875" y="0"/>
                </a:moveTo>
                <a:lnTo>
                  <a:pt x="7112" y="0"/>
                </a:lnTo>
                <a:lnTo>
                  <a:pt x="0" y="7111"/>
                </a:lnTo>
                <a:lnTo>
                  <a:pt x="0" y="15874"/>
                </a:lnTo>
                <a:lnTo>
                  <a:pt x="0" y="79374"/>
                </a:lnTo>
                <a:lnTo>
                  <a:pt x="0" y="88137"/>
                </a:lnTo>
                <a:lnTo>
                  <a:pt x="7112" y="95249"/>
                </a:lnTo>
                <a:lnTo>
                  <a:pt x="15875" y="95249"/>
                </a:lnTo>
                <a:lnTo>
                  <a:pt x="412750" y="95249"/>
                </a:lnTo>
                <a:lnTo>
                  <a:pt x="421513" y="95249"/>
                </a:lnTo>
                <a:lnTo>
                  <a:pt x="428625" y="88137"/>
                </a:lnTo>
                <a:lnTo>
                  <a:pt x="428625" y="79374"/>
                </a:lnTo>
                <a:lnTo>
                  <a:pt x="428625" y="15874"/>
                </a:lnTo>
                <a:lnTo>
                  <a:pt x="428625" y="7111"/>
                </a:lnTo>
                <a:lnTo>
                  <a:pt x="421513" y="0"/>
                </a:lnTo>
                <a:lnTo>
                  <a:pt x="412750" y="0"/>
                </a:lnTo>
                <a:lnTo>
                  <a:pt x="158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719137" y="8415337"/>
            <a:ext cx="238125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28650" y="8610600"/>
            <a:ext cx="428625" cy="95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28650" y="8610600"/>
            <a:ext cx="428625" cy="95250"/>
          </a:xfrm>
          <a:custGeom>
            <a:avLst/>
            <a:gdLst/>
            <a:ahLst/>
            <a:cxnLst/>
            <a:rect l="l" t="t" r="r" b="b"/>
            <a:pathLst>
              <a:path w="428625" h="95250">
                <a:moveTo>
                  <a:pt x="15875" y="0"/>
                </a:moveTo>
                <a:lnTo>
                  <a:pt x="7112" y="0"/>
                </a:lnTo>
                <a:lnTo>
                  <a:pt x="0" y="7111"/>
                </a:lnTo>
                <a:lnTo>
                  <a:pt x="0" y="15874"/>
                </a:lnTo>
                <a:lnTo>
                  <a:pt x="0" y="79374"/>
                </a:lnTo>
                <a:lnTo>
                  <a:pt x="0" y="88137"/>
                </a:lnTo>
                <a:lnTo>
                  <a:pt x="7112" y="95249"/>
                </a:lnTo>
                <a:lnTo>
                  <a:pt x="15875" y="95249"/>
                </a:lnTo>
                <a:lnTo>
                  <a:pt x="412750" y="95249"/>
                </a:lnTo>
                <a:lnTo>
                  <a:pt x="421513" y="95249"/>
                </a:lnTo>
                <a:lnTo>
                  <a:pt x="428625" y="88137"/>
                </a:lnTo>
                <a:lnTo>
                  <a:pt x="428625" y="79374"/>
                </a:lnTo>
                <a:lnTo>
                  <a:pt x="428625" y="15874"/>
                </a:lnTo>
                <a:lnTo>
                  <a:pt x="428625" y="7111"/>
                </a:lnTo>
                <a:lnTo>
                  <a:pt x="421513" y="0"/>
                </a:lnTo>
                <a:lnTo>
                  <a:pt x="412750" y="0"/>
                </a:lnTo>
                <a:lnTo>
                  <a:pt x="158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901314" y="7796148"/>
            <a:ext cx="170180" cy="918210"/>
          </a:xfrm>
          <a:custGeom>
            <a:avLst/>
            <a:gdLst/>
            <a:ahLst/>
            <a:cxnLst/>
            <a:rect l="l" t="t" r="r" b="b"/>
            <a:pathLst>
              <a:path w="170180" h="918209">
                <a:moveTo>
                  <a:pt x="94492" y="68942"/>
                </a:moveTo>
                <a:lnTo>
                  <a:pt x="77597" y="117220"/>
                </a:lnTo>
                <a:lnTo>
                  <a:pt x="65024" y="156336"/>
                </a:lnTo>
                <a:lnTo>
                  <a:pt x="53721" y="194944"/>
                </a:lnTo>
                <a:lnTo>
                  <a:pt x="43307" y="233044"/>
                </a:lnTo>
                <a:lnTo>
                  <a:pt x="34162" y="270636"/>
                </a:lnTo>
                <a:lnTo>
                  <a:pt x="19050" y="344169"/>
                </a:lnTo>
                <a:lnTo>
                  <a:pt x="8382" y="415035"/>
                </a:lnTo>
                <a:lnTo>
                  <a:pt x="1905" y="482980"/>
                </a:lnTo>
                <a:lnTo>
                  <a:pt x="0" y="547623"/>
                </a:lnTo>
                <a:lnTo>
                  <a:pt x="635" y="578611"/>
                </a:lnTo>
                <a:lnTo>
                  <a:pt x="5080" y="637666"/>
                </a:lnTo>
                <a:lnTo>
                  <a:pt x="13970" y="692657"/>
                </a:lnTo>
                <a:lnTo>
                  <a:pt x="27305" y="743203"/>
                </a:lnTo>
                <a:lnTo>
                  <a:pt x="44958" y="788923"/>
                </a:lnTo>
                <a:lnTo>
                  <a:pt x="67056" y="829563"/>
                </a:lnTo>
                <a:lnTo>
                  <a:pt x="93599" y="864488"/>
                </a:lnTo>
                <a:lnTo>
                  <a:pt x="124460" y="893571"/>
                </a:lnTo>
                <a:lnTo>
                  <a:pt x="162433" y="917701"/>
                </a:lnTo>
                <a:lnTo>
                  <a:pt x="166370" y="916685"/>
                </a:lnTo>
                <a:lnTo>
                  <a:pt x="168148" y="913637"/>
                </a:lnTo>
                <a:lnTo>
                  <a:pt x="169799" y="910589"/>
                </a:lnTo>
                <a:lnTo>
                  <a:pt x="168783" y="906652"/>
                </a:lnTo>
                <a:lnTo>
                  <a:pt x="165735" y="905001"/>
                </a:lnTo>
                <a:lnTo>
                  <a:pt x="148082" y="894714"/>
                </a:lnTo>
                <a:lnTo>
                  <a:pt x="116840" y="870203"/>
                </a:lnTo>
                <a:lnTo>
                  <a:pt x="89535" y="839723"/>
                </a:lnTo>
                <a:lnTo>
                  <a:pt x="66293" y="803401"/>
                </a:lnTo>
                <a:lnTo>
                  <a:pt x="47243" y="761745"/>
                </a:lnTo>
                <a:lnTo>
                  <a:pt x="32258" y="715009"/>
                </a:lnTo>
                <a:lnTo>
                  <a:pt x="21462" y="663320"/>
                </a:lnTo>
                <a:lnTo>
                  <a:pt x="14859" y="607440"/>
                </a:lnTo>
                <a:lnTo>
                  <a:pt x="12573" y="547369"/>
                </a:lnTo>
                <a:lnTo>
                  <a:pt x="13087" y="515746"/>
                </a:lnTo>
                <a:lnTo>
                  <a:pt x="17272" y="450468"/>
                </a:lnTo>
                <a:lnTo>
                  <a:pt x="25781" y="381634"/>
                </a:lnTo>
                <a:lnTo>
                  <a:pt x="38481" y="310133"/>
                </a:lnTo>
                <a:lnTo>
                  <a:pt x="55753" y="236092"/>
                </a:lnTo>
                <a:lnTo>
                  <a:pt x="65912" y="198246"/>
                </a:lnTo>
                <a:lnTo>
                  <a:pt x="77216" y="159892"/>
                </a:lnTo>
                <a:lnTo>
                  <a:pt x="89662" y="121030"/>
                </a:lnTo>
                <a:lnTo>
                  <a:pt x="103124" y="81914"/>
                </a:lnTo>
                <a:lnTo>
                  <a:pt x="106336" y="73489"/>
                </a:lnTo>
                <a:lnTo>
                  <a:pt x="94492" y="68942"/>
                </a:lnTo>
                <a:close/>
              </a:path>
              <a:path w="170180" h="918209">
                <a:moveTo>
                  <a:pt x="132714" y="52196"/>
                </a:moveTo>
                <a:lnTo>
                  <a:pt x="103886" y="52196"/>
                </a:lnTo>
                <a:lnTo>
                  <a:pt x="107061" y="53466"/>
                </a:lnTo>
                <a:lnTo>
                  <a:pt x="110362" y="54609"/>
                </a:lnTo>
                <a:lnTo>
                  <a:pt x="112014" y="58292"/>
                </a:lnTo>
                <a:lnTo>
                  <a:pt x="110871" y="61594"/>
                </a:lnTo>
                <a:lnTo>
                  <a:pt x="106336" y="73489"/>
                </a:lnTo>
                <a:lnTo>
                  <a:pt x="135890" y="84835"/>
                </a:lnTo>
                <a:lnTo>
                  <a:pt x="132714" y="52196"/>
                </a:lnTo>
                <a:close/>
              </a:path>
              <a:path w="170180" h="918209">
                <a:moveTo>
                  <a:pt x="103886" y="52196"/>
                </a:moveTo>
                <a:lnTo>
                  <a:pt x="100203" y="53847"/>
                </a:lnTo>
                <a:lnTo>
                  <a:pt x="98933" y="57149"/>
                </a:lnTo>
                <a:lnTo>
                  <a:pt x="94492" y="68942"/>
                </a:lnTo>
                <a:lnTo>
                  <a:pt x="106336" y="73489"/>
                </a:lnTo>
                <a:lnTo>
                  <a:pt x="110871" y="61594"/>
                </a:lnTo>
                <a:lnTo>
                  <a:pt x="112014" y="58292"/>
                </a:lnTo>
                <a:lnTo>
                  <a:pt x="110362" y="54609"/>
                </a:lnTo>
                <a:lnTo>
                  <a:pt x="107061" y="53466"/>
                </a:lnTo>
                <a:lnTo>
                  <a:pt x="103886" y="52196"/>
                </a:lnTo>
                <a:close/>
              </a:path>
              <a:path w="170180" h="918209">
                <a:moveTo>
                  <a:pt x="127635" y="0"/>
                </a:moveTo>
                <a:lnTo>
                  <a:pt x="64770" y="57530"/>
                </a:lnTo>
                <a:lnTo>
                  <a:pt x="94492" y="68942"/>
                </a:lnTo>
                <a:lnTo>
                  <a:pt x="98933" y="57149"/>
                </a:lnTo>
                <a:lnTo>
                  <a:pt x="100203" y="53847"/>
                </a:lnTo>
                <a:lnTo>
                  <a:pt x="103886" y="52196"/>
                </a:lnTo>
                <a:lnTo>
                  <a:pt x="132714" y="52196"/>
                </a:lnTo>
                <a:lnTo>
                  <a:pt x="127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3110610" y="7704581"/>
            <a:ext cx="168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2924175" y="8867775"/>
            <a:ext cx="847725" cy="0"/>
          </a:xfrm>
          <a:custGeom>
            <a:avLst/>
            <a:gdLst/>
            <a:ahLst/>
            <a:cxnLst/>
            <a:rect l="l" t="t" r="r" b="b"/>
            <a:pathLst>
              <a:path w="847725" h="0">
                <a:moveTo>
                  <a:pt x="8477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96874" y="7948548"/>
            <a:ext cx="170180" cy="918210"/>
          </a:xfrm>
          <a:custGeom>
            <a:avLst/>
            <a:gdLst/>
            <a:ahLst/>
            <a:cxnLst/>
            <a:rect l="l" t="t" r="r" b="b"/>
            <a:pathLst>
              <a:path w="170179" h="918209">
                <a:moveTo>
                  <a:pt x="94495" y="69004"/>
                </a:moveTo>
                <a:lnTo>
                  <a:pt x="77533" y="117220"/>
                </a:lnTo>
                <a:lnTo>
                  <a:pt x="65125" y="156336"/>
                </a:lnTo>
                <a:lnTo>
                  <a:pt x="53644" y="194944"/>
                </a:lnTo>
                <a:lnTo>
                  <a:pt x="43421" y="233044"/>
                </a:lnTo>
                <a:lnTo>
                  <a:pt x="34137" y="270636"/>
                </a:lnTo>
                <a:lnTo>
                  <a:pt x="19037" y="344169"/>
                </a:lnTo>
                <a:lnTo>
                  <a:pt x="8318" y="415035"/>
                </a:lnTo>
                <a:lnTo>
                  <a:pt x="2006" y="482980"/>
                </a:lnTo>
                <a:lnTo>
                  <a:pt x="0" y="547623"/>
                </a:lnTo>
                <a:lnTo>
                  <a:pt x="673" y="578611"/>
                </a:lnTo>
                <a:lnTo>
                  <a:pt x="5194" y="637666"/>
                </a:lnTo>
                <a:lnTo>
                  <a:pt x="14071" y="692657"/>
                </a:lnTo>
                <a:lnTo>
                  <a:pt x="27317" y="743203"/>
                </a:lnTo>
                <a:lnTo>
                  <a:pt x="45034" y="788923"/>
                </a:lnTo>
                <a:lnTo>
                  <a:pt x="67132" y="829563"/>
                </a:lnTo>
                <a:lnTo>
                  <a:pt x="93611" y="864488"/>
                </a:lnTo>
                <a:lnTo>
                  <a:pt x="124574" y="893571"/>
                </a:lnTo>
                <a:lnTo>
                  <a:pt x="159486" y="915923"/>
                </a:lnTo>
                <a:lnTo>
                  <a:pt x="162521" y="917701"/>
                </a:lnTo>
                <a:lnTo>
                  <a:pt x="166408" y="916685"/>
                </a:lnTo>
                <a:lnTo>
                  <a:pt x="169900" y="910589"/>
                </a:lnTo>
                <a:lnTo>
                  <a:pt x="168859" y="906652"/>
                </a:lnTo>
                <a:lnTo>
                  <a:pt x="165811" y="905001"/>
                </a:lnTo>
                <a:lnTo>
                  <a:pt x="148094" y="894714"/>
                </a:lnTo>
                <a:lnTo>
                  <a:pt x="116878" y="870203"/>
                </a:lnTo>
                <a:lnTo>
                  <a:pt x="89649" y="839723"/>
                </a:lnTo>
                <a:lnTo>
                  <a:pt x="66382" y="803401"/>
                </a:lnTo>
                <a:lnTo>
                  <a:pt x="47345" y="761745"/>
                </a:lnTo>
                <a:lnTo>
                  <a:pt x="32346" y="715009"/>
                </a:lnTo>
                <a:lnTo>
                  <a:pt x="21539" y="663320"/>
                </a:lnTo>
                <a:lnTo>
                  <a:pt x="14947" y="607440"/>
                </a:lnTo>
                <a:lnTo>
                  <a:pt x="12687" y="547369"/>
                </a:lnTo>
                <a:lnTo>
                  <a:pt x="13175" y="515746"/>
                </a:lnTo>
                <a:lnTo>
                  <a:pt x="17246" y="450468"/>
                </a:lnTo>
                <a:lnTo>
                  <a:pt x="25781" y="381634"/>
                </a:lnTo>
                <a:lnTo>
                  <a:pt x="38582" y="310133"/>
                </a:lnTo>
                <a:lnTo>
                  <a:pt x="55753" y="236092"/>
                </a:lnTo>
                <a:lnTo>
                  <a:pt x="65913" y="198246"/>
                </a:lnTo>
                <a:lnTo>
                  <a:pt x="77292" y="159892"/>
                </a:lnTo>
                <a:lnTo>
                  <a:pt x="89649" y="121030"/>
                </a:lnTo>
                <a:lnTo>
                  <a:pt x="103212" y="81914"/>
                </a:lnTo>
                <a:lnTo>
                  <a:pt x="106361" y="73535"/>
                </a:lnTo>
                <a:lnTo>
                  <a:pt x="94495" y="69004"/>
                </a:lnTo>
                <a:close/>
              </a:path>
              <a:path w="170179" h="918209">
                <a:moveTo>
                  <a:pt x="132738" y="52196"/>
                </a:moveTo>
                <a:lnTo>
                  <a:pt x="103873" y="52196"/>
                </a:lnTo>
                <a:lnTo>
                  <a:pt x="107149" y="53466"/>
                </a:lnTo>
                <a:lnTo>
                  <a:pt x="110426" y="54609"/>
                </a:lnTo>
                <a:lnTo>
                  <a:pt x="112090" y="58292"/>
                </a:lnTo>
                <a:lnTo>
                  <a:pt x="106361" y="73535"/>
                </a:lnTo>
                <a:lnTo>
                  <a:pt x="135953" y="84835"/>
                </a:lnTo>
                <a:lnTo>
                  <a:pt x="132738" y="52196"/>
                </a:lnTo>
                <a:close/>
              </a:path>
              <a:path w="170179" h="918209">
                <a:moveTo>
                  <a:pt x="103873" y="52196"/>
                </a:moveTo>
                <a:lnTo>
                  <a:pt x="100203" y="53847"/>
                </a:lnTo>
                <a:lnTo>
                  <a:pt x="94495" y="69004"/>
                </a:lnTo>
                <a:lnTo>
                  <a:pt x="106361" y="73535"/>
                </a:lnTo>
                <a:lnTo>
                  <a:pt x="112090" y="58292"/>
                </a:lnTo>
                <a:lnTo>
                  <a:pt x="110426" y="54609"/>
                </a:lnTo>
                <a:lnTo>
                  <a:pt x="107149" y="53466"/>
                </a:lnTo>
                <a:lnTo>
                  <a:pt x="103873" y="52196"/>
                </a:lnTo>
                <a:close/>
              </a:path>
              <a:path w="170179" h="918209">
                <a:moveTo>
                  <a:pt x="127596" y="0"/>
                </a:moveTo>
                <a:lnTo>
                  <a:pt x="64782" y="57657"/>
                </a:lnTo>
                <a:lnTo>
                  <a:pt x="94495" y="69004"/>
                </a:lnTo>
                <a:lnTo>
                  <a:pt x="100203" y="53847"/>
                </a:lnTo>
                <a:lnTo>
                  <a:pt x="103873" y="52196"/>
                </a:lnTo>
                <a:lnTo>
                  <a:pt x="132738" y="52196"/>
                </a:lnTo>
                <a:lnTo>
                  <a:pt x="1275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994530" y="7948548"/>
            <a:ext cx="170180" cy="918210"/>
          </a:xfrm>
          <a:custGeom>
            <a:avLst/>
            <a:gdLst/>
            <a:ahLst/>
            <a:cxnLst/>
            <a:rect l="l" t="t" r="r" b="b"/>
            <a:pathLst>
              <a:path w="170179" h="918209">
                <a:moveTo>
                  <a:pt x="75330" y="69007"/>
                </a:moveTo>
                <a:lnTo>
                  <a:pt x="63526" y="73518"/>
                </a:lnTo>
                <a:lnTo>
                  <a:pt x="66675" y="81914"/>
                </a:lnTo>
                <a:lnTo>
                  <a:pt x="80264" y="121030"/>
                </a:lnTo>
                <a:lnTo>
                  <a:pt x="92710" y="159892"/>
                </a:lnTo>
                <a:lnTo>
                  <a:pt x="103886" y="198246"/>
                </a:lnTo>
                <a:lnTo>
                  <a:pt x="114173" y="236092"/>
                </a:lnTo>
                <a:lnTo>
                  <a:pt x="123317" y="273303"/>
                </a:lnTo>
                <a:lnTo>
                  <a:pt x="138303" y="346201"/>
                </a:lnTo>
                <a:lnTo>
                  <a:pt x="148971" y="416432"/>
                </a:lnTo>
                <a:lnTo>
                  <a:pt x="155321" y="483615"/>
                </a:lnTo>
                <a:lnTo>
                  <a:pt x="157220" y="547623"/>
                </a:lnTo>
                <a:lnTo>
                  <a:pt x="156591" y="577849"/>
                </a:lnTo>
                <a:lnTo>
                  <a:pt x="152146" y="635888"/>
                </a:lnTo>
                <a:lnTo>
                  <a:pt x="143510" y="689736"/>
                </a:lnTo>
                <a:lnTo>
                  <a:pt x="130683" y="739012"/>
                </a:lnTo>
                <a:lnTo>
                  <a:pt x="113538" y="783208"/>
                </a:lnTo>
                <a:lnTo>
                  <a:pt x="92329" y="822197"/>
                </a:lnTo>
                <a:lnTo>
                  <a:pt x="67183" y="855598"/>
                </a:lnTo>
                <a:lnTo>
                  <a:pt x="37973" y="883157"/>
                </a:lnTo>
                <a:lnTo>
                  <a:pt x="4191" y="905001"/>
                </a:lnTo>
                <a:lnTo>
                  <a:pt x="1143" y="906652"/>
                </a:lnTo>
                <a:lnTo>
                  <a:pt x="0" y="910589"/>
                </a:lnTo>
                <a:lnTo>
                  <a:pt x="3556" y="916685"/>
                </a:lnTo>
                <a:lnTo>
                  <a:pt x="7366" y="917701"/>
                </a:lnTo>
                <a:lnTo>
                  <a:pt x="10414" y="915923"/>
                </a:lnTo>
                <a:lnTo>
                  <a:pt x="28194" y="905763"/>
                </a:lnTo>
                <a:lnTo>
                  <a:pt x="61341" y="879855"/>
                </a:lnTo>
                <a:lnTo>
                  <a:pt x="90170" y="847724"/>
                </a:lnTo>
                <a:lnTo>
                  <a:pt x="114427" y="809878"/>
                </a:lnTo>
                <a:lnTo>
                  <a:pt x="134366" y="766571"/>
                </a:lnTo>
                <a:lnTo>
                  <a:pt x="149860" y="718438"/>
                </a:lnTo>
                <a:lnTo>
                  <a:pt x="160909" y="665733"/>
                </a:lnTo>
                <a:lnTo>
                  <a:pt x="167513" y="608710"/>
                </a:lnTo>
                <a:lnTo>
                  <a:pt x="169921" y="547369"/>
                </a:lnTo>
                <a:lnTo>
                  <a:pt x="169418" y="515746"/>
                </a:lnTo>
                <a:lnTo>
                  <a:pt x="165227" y="449452"/>
                </a:lnTo>
                <a:lnTo>
                  <a:pt x="156718" y="379856"/>
                </a:lnTo>
                <a:lnTo>
                  <a:pt x="143891" y="307720"/>
                </a:lnTo>
                <a:lnTo>
                  <a:pt x="126492" y="233044"/>
                </a:lnTo>
                <a:lnTo>
                  <a:pt x="116205" y="194944"/>
                </a:lnTo>
                <a:lnTo>
                  <a:pt x="104775" y="156336"/>
                </a:lnTo>
                <a:lnTo>
                  <a:pt x="92329" y="117220"/>
                </a:lnTo>
                <a:lnTo>
                  <a:pt x="78613" y="77723"/>
                </a:lnTo>
                <a:lnTo>
                  <a:pt x="75330" y="69007"/>
                </a:lnTo>
                <a:close/>
              </a:path>
              <a:path w="170179" h="918209">
                <a:moveTo>
                  <a:pt x="42291" y="0"/>
                </a:moveTo>
                <a:lnTo>
                  <a:pt x="33909" y="84835"/>
                </a:lnTo>
                <a:lnTo>
                  <a:pt x="63526" y="73518"/>
                </a:lnTo>
                <a:lnTo>
                  <a:pt x="59055" y="61594"/>
                </a:lnTo>
                <a:lnTo>
                  <a:pt x="57785" y="58292"/>
                </a:lnTo>
                <a:lnTo>
                  <a:pt x="59436" y="54609"/>
                </a:lnTo>
                <a:lnTo>
                  <a:pt x="62738" y="53466"/>
                </a:lnTo>
                <a:lnTo>
                  <a:pt x="66040" y="52196"/>
                </a:lnTo>
                <a:lnTo>
                  <a:pt x="99086" y="52196"/>
                </a:lnTo>
                <a:lnTo>
                  <a:pt x="42291" y="0"/>
                </a:lnTo>
                <a:close/>
              </a:path>
              <a:path w="170179" h="918209">
                <a:moveTo>
                  <a:pt x="66040" y="52196"/>
                </a:moveTo>
                <a:lnTo>
                  <a:pt x="62738" y="53466"/>
                </a:lnTo>
                <a:lnTo>
                  <a:pt x="59436" y="54609"/>
                </a:lnTo>
                <a:lnTo>
                  <a:pt x="57785" y="58292"/>
                </a:lnTo>
                <a:lnTo>
                  <a:pt x="59055" y="61594"/>
                </a:lnTo>
                <a:lnTo>
                  <a:pt x="63526" y="73518"/>
                </a:lnTo>
                <a:lnTo>
                  <a:pt x="75330" y="69007"/>
                </a:lnTo>
                <a:lnTo>
                  <a:pt x="70866" y="57149"/>
                </a:lnTo>
                <a:lnTo>
                  <a:pt x="69596" y="53847"/>
                </a:lnTo>
                <a:lnTo>
                  <a:pt x="66040" y="52196"/>
                </a:lnTo>
                <a:close/>
              </a:path>
              <a:path w="170179" h="918209">
                <a:moveTo>
                  <a:pt x="99086" y="52196"/>
                </a:moveTo>
                <a:lnTo>
                  <a:pt x="66040" y="52196"/>
                </a:lnTo>
                <a:lnTo>
                  <a:pt x="69596" y="53847"/>
                </a:lnTo>
                <a:lnTo>
                  <a:pt x="70866" y="57149"/>
                </a:lnTo>
                <a:lnTo>
                  <a:pt x="75330" y="69007"/>
                </a:lnTo>
                <a:lnTo>
                  <a:pt x="105029" y="57657"/>
                </a:lnTo>
                <a:lnTo>
                  <a:pt x="99086" y="521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4089272" y="785698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9" name="object 9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97" name="object 97"/>
          <p:cNvSpPr txBox="1"/>
          <p:nvPr/>
        </p:nvSpPr>
        <p:spPr>
          <a:xfrm>
            <a:off x="497840" y="790422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52548"/>
            <a:ext cx="6709409" cy="6242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25"/>
              </a:spcBef>
            </a:pPr>
            <a:r>
              <a:rPr dirty="0" sz="1400">
                <a:latin typeface="Candara"/>
                <a:cs typeface="Candara"/>
              </a:rPr>
              <a:t>m=1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253997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55928" y="1118361"/>
            <a:ext cx="661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4477" y="1372869"/>
            <a:ext cx="2044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8628" y="1394713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64333" y="1394713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 h="0">
                <a:moveTo>
                  <a:pt x="0" y="0"/>
                </a:moveTo>
                <a:lnTo>
                  <a:pt x="2822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223261" y="1118361"/>
            <a:ext cx="327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[</a:t>
            </a:r>
            <a:endParaRPr baseline="-39682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46250" y="1253997"/>
            <a:ext cx="1268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baseline="-37698" sz="2100" spc="1162">
                <a:latin typeface="Cambria Math"/>
                <a:cs typeface="Cambria Math"/>
              </a:rPr>
              <a:t> </a:t>
            </a:r>
            <a:r>
              <a:rPr dirty="0" baseline="-37698" sz="2100" spc="585">
                <a:latin typeface="Cambria Math"/>
                <a:cs typeface="Cambria Math"/>
              </a:rPr>
              <a:t> </a:t>
            </a:r>
            <a:r>
              <a:rPr dirty="0" baseline="-37698" sz="2100" spc="592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202">
                <a:latin typeface="Cambria Math"/>
                <a:cs typeface="Cambria Math"/>
              </a:rPr>
              <a:t> </a:t>
            </a:r>
            <a:r>
              <a:rPr dirty="0" sz="1400" spc="285">
                <a:latin typeface="Cambria Math"/>
                <a:cs typeface="Cambria Math"/>
              </a:rPr>
              <a:t>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9358" y="1188465"/>
            <a:ext cx="168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7857" sz="2100">
                <a:latin typeface="Cambria Math"/>
                <a:cs typeface="Cambria Math"/>
              </a:rPr>
              <a:t>]</a:t>
            </a:r>
            <a:endParaRPr baseline="-17857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72385" y="1103122"/>
            <a:ext cx="70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06854" y="147497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6203" y="1118361"/>
            <a:ext cx="29845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71570" y="1372869"/>
            <a:ext cx="8369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7698" sz="2100" spc="705">
                <a:latin typeface="Cambria Math"/>
                <a:cs typeface="Cambria Math"/>
              </a:rPr>
              <a:t>  </a:t>
            </a:r>
            <a:r>
              <a:rPr dirty="0" baseline="37698" sz="2100" spc="157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18610" y="1394713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5" h="0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500" y="1907794"/>
            <a:ext cx="629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089964" y="2048509"/>
            <a:ext cx="803275" cy="0"/>
          </a:xfrm>
          <a:custGeom>
            <a:avLst/>
            <a:gdLst/>
            <a:ahLst/>
            <a:cxnLst/>
            <a:rect l="l" t="t" r="r" b="b"/>
            <a:pathLst>
              <a:path w="803275" h="0">
                <a:moveTo>
                  <a:pt x="0" y="0"/>
                </a:moveTo>
                <a:lnTo>
                  <a:pt x="8031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47214" y="2048509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9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77264" y="1731618"/>
            <a:ext cx="1896110" cy="57467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190625" algn="l"/>
                <a:tab pos="1704339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0555" sz="1500" spc="195">
                <a:latin typeface="Cambria Math"/>
                <a:cs typeface="Cambria Math"/>
              </a:rPr>
              <a:t> </a:t>
            </a:r>
            <a:r>
              <a:rPr dirty="0" baseline="30555" sz="1500" spc="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1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L="309245">
              <a:lnSpc>
                <a:spcPts val="1240"/>
              </a:lnSpc>
              <a:spcBef>
                <a:spcPts val="325"/>
              </a:spcBef>
              <a:tabLst>
                <a:tab pos="852805" algn="l"/>
              </a:tabLst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baseline="37698" sz="2100" spc="465">
                <a:latin typeface="Cambria Math"/>
                <a:cs typeface="Cambria Math"/>
              </a:rPr>
              <a:t>∫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04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L="427355">
              <a:lnSpc>
                <a:spcPts val="76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81935" y="2048509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0" y="3065017"/>
            <a:ext cx="381635" cy="0"/>
          </a:xfrm>
          <a:custGeom>
            <a:avLst/>
            <a:gdLst/>
            <a:ahLst/>
            <a:cxnLst/>
            <a:rect l="l" t="t" r="r" b="b"/>
            <a:pathLst>
              <a:path w="381634" h="0">
                <a:moveTo>
                  <a:pt x="0" y="0"/>
                </a:moveTo>
                <a:lnTo>
                  <a:pt x="381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050340" y="3065017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44500" y="2404618"/>
            <a:ext cx="1330960" cy="87820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tabLst>
                <a:tab pos="605155" algn="l"/>
              </a:tabLst>
            </a:pP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 spc="1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-7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37698" sz="2100" spc="569">
                <a:latin typeface="Cambria Math"/>
                <a:cs typeface="Cambria Math"/>
              </a:rPr>
              <a:t> 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</a:t>
            </a:r>
            <a:r>
              <a:rPr dirty="0" baseline="36111" sz="1500" spc="22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 spc="120">
                <a:latin typeface="Cambria Math"/>
                <a:cs typeface="Cambria Math"/>
              </a:rPr>
              <a:t> </a:t>
            </a:r>
            <a:r>
              <a:rPr dirty="0" baseline="37698" sz="2100" spc="652">
                <a:latin typeface="Cambria Math"/>
                <a:cs typeface="Cambria Math"/>
              </a:rPr>
              <a:t> 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08684" y="3372738"/>
            <a:ext cx="29845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3508374"/>
            <a:ext cx="829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 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21384" y="3649090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 h="0">
                <a:moveTo>
                  <a:pt x="0" y="0"/>
                </a:moveTo>
                <a:lnTo>
                  <a:pt x="2788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4500" y="3921988"/>
            <a:ext cx="639953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>
                <a:latin typeface="Candara"/>
                <a:cs typeface="Candara"/>
              </a:rPr>
              <a:t>Example </a:t>
            </a:r>
            <a:r>
              <a:rPr dirty="0" sz="1400" spc="-5">
                <a:latin typeface="Candara"/>
                <a:cs typeface="Candara"/>
              </a:rPr>
              <a:t>(3):- determine the internal </a:t>
            </a:r>
            <a:r>
              <a:rPr dirty="0" sz="1400">
                <a:latin typeface="Candara"/>
                <a:cs typeface="Candara"/>
              </a:rPr>
              <a:t>moments </a:t>
            </a:r>
            <a:r>
              <a:rPr dirty="0" sz="1400" spc="-5">
                <a:latin typeface="Candara"/>
                <a:cs typeface="Candara"/>
              </a:rPr>
              <a:t>acting in the beam at </a:t>
            </a:r>
            <a:r>
              <a:rPr dirty="0" sz="1400">
                <a:latin typeface="Candara"/>
                <a:cs typeface="Candara"/>
              </a:rPr>
              <a:t>support B </a:t>
            </a:r>
            <a:r>
              <a:rPr dirty="0" sz="1400" spc="-5">
                <a:latin typeface="Candara"/>
                <a:cs typeface="Candara"/>
              </a:rPr>
              <a:t>and </a:t>
            </a:r>
            <a:r>
              <a:rPr dirty="0" sz="1400">
                <a:latin typeface="Candara"/>
                <a:cs typeface="Candara"/>
              </a:rPr>
              <a:t>c .  </a:t>
            </a:r>
            <a:r>
              <a:rPr dirty="0" sz="1400" spc="-5">
                <a:latin typeface="Candara"/>
                <a:cs typeface="Candara"/>
              </a:rPr>
              <a:t>the wall at </a:t>
            </a:r>
            <a:r>
              <a:rPr dirty="0" sz="1400">
                <a:latin typeface="Candara"/>
                <a:cs typeface="Candara"/>
              </a:rPr>
              <a:t>A moves </a:t>
            </a:r>
            <a:r>
              <a:rPr dirty="0" sz="1400" spc="-5">
                <a:latin typeface="Candara"/>
                <a:cs typeface="Candara"/>
              </a:rPr>
              <a:t>upward </a:t>
            </a:r>
            <a:r>
              <a:rPr dirty="0" sz="1400">
                <a:latin typeface="Candara"/>
                <a:cs typeface="Candara"/>
              </a:rPr>
              <a:t>30mm. </a:t>
            </a:r>
            <a:r>
              <a:rPr dirty="0" sz="1400" spc="-5">
                <a:latin typeface="Candara"/>
                <a:cs typeface="Candara"/>
              </a:rPr>
              <a:t>take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E=200GPa,I=90(10</a:t>
            </a:r>
            <a:r>
              <a:rPr dirty="0" baseline="40123" sz="1350" spc="-7">
                <a:latin typeface="Candara"/>
                <a:cs typeface="Candara"/>
              </a:rPr>
              <a:t>6</a:t>
            </a:r>
            <a:r>
              <a:rPr dirty="0" sz="1400" spc="-5">
                <a:latin typeface="Candara"/>
                <a:cs typeface="Candara"/>
              </a:rPr>
              <a:t>)mm</a:t>
            </a:r>
            <a:r>
              <a:rPr dirty="0" baseline="40123" sz="1350" spc="-7">
                <a:latin typeface="Candara"/>
                <a:cs typeface="Candara"/>
              </a:rPr>
              <a:t>4</a:t>
            </a:r>
            <a:r>
              <a:rPr dirty="0" sz="1400" spc="-5">
                <a:latin typeface="Candara"/>
                <a:cs typeface="Candara"/>
              </a:rPr>
              <a:t>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2004" y="6091808"/>
            <a:ext cx="413892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structure is </a:t>
            </a:r>
            <a:r>
              <a:rPr dirty="0" sz="1400">
                <a:latin typeface="Candara"/>
                <a:cs typeface="Candara"/>
              </a:rPr>
              <a:t>statically </a:t>
            </a:r>
            <a:r>
              <a:rPr dirty="0" sz="1400" spc="-5">
                <a:latin typeface="Candara"/>
                <a:cs typeface="Candara"/>
              </a:rPr>
              <a:t>indeterminate </a:t>
            </a:r>
            <a:r>
              <a:rPr dirty="0" sz="1400" spc="5">
                <a:latin typeface="Candara"/>
                <a:cs typeface="Candara"/>
              </a:rPr>
              <a:t>to </a:t>
            </a:r>
            <a:r>
              <a:rPr dirty="0" sz="1400" spc="-5">
                <a:latin typeface="Candara"/>
                <a:cs typeface="Candara"/>
              </a:rPr>
              <a:t>first</a:t>
            </a:r>
            <a:r>
              <a:rPr dirty="0" sz="1400" spc="-2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degree.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2004" y="7597902"/>
            <a:ext cx="502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A</a:t>
            </a:r>
            <a:r>
              <a:rPr dirty="0" baseline="-12345" sz="1350">
                <a:latin typeface="Candara"/>
                <a:cs typeface="Candara"/>
              </a:rPr>
              <a:t>B</a:t>
            </a:r>
            <a:r>
              <a:rPr dirty="0" sz="1400" spc="-5">
                <a:latin typeface="Candara"/>
                <a:cs typeface="Candara"/>
              </a:rPr>
              <a:t>=0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004" y="7975853"/>
            <a:ext cx="739775" cy="615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BC</a:t>
            </a:r>
            <a:r>
              <a:rPr dirty="0" sz="1400" spc="-5">
                <a:latin typeface="Candara"/>
                <a:cs typeface="Candara"/>
              </a:rPr>
              <a:t>=-20X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CD</a:t>
            </a:r>
            <a:r>
              <a:rPr dirty="0" sz="1400" spc="-5">
                <a:latin typeface="Candara"/>
                <a:cs typeface="Candara"/>
              </a:rPr>
              <a:t>=</a:t>
            </a:r>
            <a:r>
              <a:rPr dirty="0" sz="1400" spc="-10">
                <a:latin typeface="Candara"/>
                <a:cs typeface="Candara"/>
              </a:rPr>
              <a:t>-</a:t>
            </a:r>
            <a:r>
              <a:rPr dirty="0" sz="1400" spc="-5">
                <a:latin typeface="Candara"/>
                <a:cs typeface="Candara"/>
              </a:rPr>
              <a:t>40X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257300" y="4966969"/>
            <a:ext cx="2962275" cy="90805"/>
          </a:xfrm>
          <a:custGeom>
            <a:avLst/>
            <a:gdLst/>
            <a:ahLst/>
            <a:cxnLst/>
            <a:rect l="l" t="t" r="r" b="b"/>
            <a:pathLst>
              <a:path w="2962275" h="90804">
                <a:moveTo>
                  <a:pt x="0" y="90804"/>
                </a:moveTo>
                <a:lnTo>
                  <a:pt x="2962275" y="90804"/>
                </a:lnTo>
                <a:lnTo>
                  <a:pt x="2962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86137" y="5053012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257550" y="5257799"/>
            <a:ext cx="44767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257550" y="5257799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4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281237" y="5053012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152650" y="5257799"/>
            <a:ext cx="4476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152650" y="5257799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4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204912" y="5053012"/>
            <a:ext cx="200025" cy="2095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076325" y="5257799"/>
            <a:ext cx="44767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076325" y="5257799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4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81475" y="4594224"/>
            <a:ext cx="76200" cy="372745"/>
          </a:xfrm>
          <a:custGeom>
            <a:avLst/>
            <a:gdLst/>
            <a:ahLst/>
            <a:cxnLst/>
            <a:rect l="l" t="t" r="r" b="b"/>
            <a:pathLst>
              <a:path w="76200" h="372745">
                <a:moveTo>
                  <a:pt x="31750" y="296545"/>
                </a:moveTo>
                <a:lnTo>
                  <a:pt x="0" y="296545"/>
                </a:lnTo>
                <a:lnTo>
                  <a:pt x="38100" y="372745"/>
                </a:lnTo>
                <a:lnTo>
                  <a:pt x="66675" y="315595"/>
                </a:lnTo>
                <a:lnTo>
                  <a:pt x="34544" y="315595"/>
                </a:lnTo>
                <a:lnTo>
                  <a:pt x="31750" y="312800"/>
                </a:lnTo>
                <a:lnTo>
                  <a:pt x="31750" y="296545"/>
                </a:lnTo>
                <a:close/>
              </a:path>
              <a:path w="76200" h="37274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2800"/>
                </a:lnTo>
                <a:lnTo>
                  <a:pt x="34544" y="315595"/>
                </a:lnTo>
                <a:lnTo>
                  <a:pt x="41655" y="315595"/>
                </a:lnTo>
                <a:lnTo>
                  <a:pt x="44450" y="312800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2745">
                <a:moveTo>
                  <a:pt x="76200" y="296545"/>
                </a:moveTo>
                <a:lnTo>
                  <a:pt x="44450" y="296545"/>
                </a:lnTo>
                <a:lnTo>
                  <a:pt x="44450" y="312800"/>
                </a:lnTo>
                <a:lnTo>
                  <a:pt x="41655" y="315595"/>
                </a:lnTo>
                <a:lnTo>
                  <a:pt x="66675" y="315595"/>
                </a:lnTo>
                <a:lnTo>
                  <a:pt x="76200" y="296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219575" y="505777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486150" y="504380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371725" y="501014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304925" y="505777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04925" y="5391149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066800" h="76200">
                <a:moveTo>
                  <a:pt x="990600" y="0"/>
                </a:moveTo>
                <a:lnTo>
                  <a:pt x="990600" y="76200"/>
                </a:lnTo>
                <a:lnTo>
                  <a:pt x="1054100" y="44450"/>
                </a:lnTo>
                <a:lnTo>
                  <a:pt x="1006856" y="44450"/>
                </a:lnTo>
                <a:lnTo>
                  <a:pt x="1009650" y="41656"/>
                </a:lnTo>
                <a:lnTo>
                  <a:pt x="1009650" y="34544"/>
                </a:lnTo>
                <a:lnTo>
                  <a:pt x="1006856" y="31750"/>
                </a:lnTo>
                <a:lnTo>
                  <a:pt x="1054100" y="31750"/>
                </a:lnTo>
                <a:lnTo>
                  <a:pt x="990600" y="0"/>
                </a:lnTo>
                <a:close/>
              </a:path>
              <a:path w="10668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066800" h="76200">
                <a:moveTo>
                  <a:pt x="990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90600" y="44450"/>
                </a:lnTo>
                <a:lnTo>
                  <a:pt x="990600" y="31750"/>
                </a:lnTo>
                <a:close/>
              </a:path>
              <a:path w="1066800" h="76200">
                <a:moveTo>
                  <a:pt x="1054100" y="31750"/>
                </a:moveTo>
                <a:lnTo>
                  <a:pt x="1006856" y="31750"/>
                </a:lnTo>
                <a:lnTo>
                  <a:pt x="1009650" y="34544"/>
                </a:lnTo>
                <a:lnTo>
                  <a:pt x="1009650" y="41656"/>
                </a:lnTo>
                <a:lnTo>
                  <a:pt x="1006856" y="44450"/>
                </a:lnTo>
                <a:lnTo>
                  <a:pt x="1054100" y="44450"/>
                </a:lnTo>
                <a:lnTo>
                  <a:pt x="1066800" y="38100"/>
                </a:lnTo>
                <a:lnTo>
                  <a:pt x="10541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371725" y="5391149"/>
            <a:ext cx="1114425" cy="76200"/>
          </a:xfrm>
          <a:custGeom>
            <a:avLst/>
            <a:gdLst/>
            <a:ahLst/>
            <a:cxnLst/>
            <a:rect l="l" t="t" r="r" b="b"/>
            <a:pathLst>
              <a:path w="1114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114425" h="76200">
                <a:moveTo>
                  <a:pt x="1038225" y="0"/>
                </a:moveTo>
                <a:lnTo>
                  <a:pt x="1038225" y="76200"/>
                </a:lnTo>
                <a:lnTo>
                  <a:pt x="1101725" y="44450"/>
                </a:lnTo>
                <a:lnTo>
                  <a:pt x="1054480" y="44450"/>
                </a:lnTo>
                <a:lnTo>
                  <a:pt x="1057275" y="41656"/>
                </a:lnTo>
                <a:lnTo>
                  <a:pt x="1057275" y="34544"/>
                </a:lnTo>
                <a:lnTo>
                  <a:pt x="1054480" y="31750"/>
                </a:lnTo>
                <a:lnTo>
                  <a:pt x="1101725" y="31750"/>
                </a:lnTo>
                <a:lnTo>
                  <a:pt x="1038225" y="0"/>
                </a:lnTo>
                <a:close/>
              </a:path>
              <a:path w="1114425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114425" h="76200">
                <a:moveTo>
                  <a:pt x="1038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038225" y="44450"/>
                </a:lnTo>
                <a:lnTo>
                  <a:pt x="1038225" y="31750"/>
                </a:lnTo>
                <a:close/>
              </a:path>
              <a:path w="1114425" h="76200">
                <a:moveTo>
                  <a:pt x="1101725" y="31750"/>
                </a:moveTo>
                <a:lnTo>
                  <a:pt x="1054480" y="31750"/>
                </a:lnTo>
                <a:lnTo>
                  <a:pt x="1057275" y="34544"/>
                </a:lnTo>
                <a:lnTo>
                  <a:pt x="1057275" y="41656"/>
                </a:lnTo>
                <a:lnTo>
                  <a:pt x="1054480" y="44450"/>
                </a:lnTo>
                <a:lnTo>
                  <a:pt x="1101725" y="44450"/>
                </a:lnTo>
                <a:lnTo>
                  <a:pt x="1114425" y="38100"/>
                </a:lnTo>
                <a:lnTo>
                  <a:pt x="1101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86150" y="5391149"/>
            <a:ext cx="733425" cy="76200"/>
          </a:xfrm>
          <a:custGeom>
            <a:avLst/>
            <a:gdLst/>
            <a:ahLst/>
            <a:cxnLst/>
            <a:rect l="l" t="t" r="r" b="b"/>
            <a:pathLst>
              <a:path w="733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733425" h="76200">
                <a:moveTo>
                  <a:pt x="657225" y="0"/>
                </a:moveTo>
                <a:lnTo>
                  <a:pt x="657225" y="76200"/>
                </a:lnTo>
                <a:lnTo>
                  <a:pt x="720725" y="44450"/>
                </a:lnTo>
                <a:lnTo>
                  <a:pt x="673480" y="44450"/>
                </a:lnTo>
                <a:lnTo>
                  <a:pt x="676275" y="41656"/>
                </a:lnTo>
                <a:lnTo>
                  <a:pt x="676275" y="34544"/>
                </a:lnTo>
                <a:lnTo>
                  <a:pt x="673480" y="31750"/>
                </a:lnTo>
                <a:lnTo>
                  <a:pt x="720725" y="31750"/>
                </a:lnTo>
                <a:lnTo>
                  <a:pt x="657225" y="0"/>
                </a:lnTo>
                <a:close/>
              </a:path>
              <a:path w="733425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733425" h="76200">
                <a:moveTo>
                  <a:pt x="657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57225" y="44450"/>
                </a:lnTo>
                <a:lnTo>
                  <a:pt x="657225" y="31750"/>
                </a:lnTo>
                <a:close/>
              </a:path>
              <a:path w="733425" h="76200">
                <a:moveTo>
                  <a:pt x="720725" y="31750"/>
                </a:moveTo>
                <a:lnTo>
                  <a:pt x="673480" y="31750"/>
                </a:lnTo>
                <a:lnTo>
                  <a:pt x="676275" y="34544"/>
                </a:lnTo>
                <a:lnTo>
                  <a:pt x="676275" y="41656"/>
                </a:lnTo>
                <a:lnTo>
                  <a:pt x="673480" y="44450"/>
                </a:lnTo>
                <a:lnTo>
                  <a:pt x="720725" y="44450"/>
                </a:lnTo>
                <a:lnTo>
                  <a:pt x="733425" y="38100"/>
                </a:lnTo>
                <a:lnTo>
                  <a:pt x="720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657857" y="5456300"/>
            <a:ext cx="387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792095" y="5456300"/>
            <a:ext cx="387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05554" y="5456300"/>
            <a:ext cx="2978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251000" y="4741290"/>
            <a:ext cx="2254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96010" algn="l"/>
                <a:tab pos="2146300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B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93845" y="4626990"/>
            <a:ext cx="6045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5714" sz="2100">
                <a:latin typeface="Calibri"/>
                <a:cs typeface="Calibri"/>
              </a:rPr>
              <a:t>D </a:t>
            </a:r>
            <a:r>
              <a:rPr dirty="0" sz="1400">
                <a:latin typeface="Calibri"/>
                <a:cs typeface="Calibri"/>
              </a:rPr>
              <a:t>40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68170" y="6436232"/>
            <a:ext cx="12268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61085" algn="l"/>
              </a:tabLst>
            </a:pPr>
            <a:r>
              <a:rPr dirty="0" sz="1400">
                <a:latin typeface="Calibri"/>
                <a:cs typeface="Calibri"/>
              </a:rPr>
              <a:t>M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657857" y="7350632"/>
            <a:ext cx="387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92095" y="7350632"/>
            <a:ext cx="387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75430" y="7315809"/>
            <a:ext cx="527685" cy="52324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242570">
              <a:lnSpc>
                <a:spcPct val="100000"/>
              </a:lnSpc>
              <a:spcBef>
                <a:spcPts val="375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400" spc="-5">
                <a:latin typeface="Calibri"/>
                <a:cs typeface="Calibri"/>
              </a:rPr>
              <a:t>60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448050" y="7429500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355981"/>
                </a:lnTo>
                <a:lnTo>
                  <a:pt x="34544" y="358775"/>
                </a:lnTo>
                <a:lnTo>
                  <a:pt x="41655" y="358775"/>
                </a:lnTo>
                <a:lnTo>
                  <a:pt x="44450" y="355981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3587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58775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33625" y="7308850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6675" y="301625"/>
                </a:lnTo>
                <a:lnTo>
                  <a:pt x="34543" y="301625"/>
                </a:lnTo>
                <a:lnTo>
                  <a:pt x="31750" y="298831"/>
                </a:lnTo>
                <a:lnTo>
                  <a:pt x="31750" y="282575"/>
                </a:lnTo>
                <a:close/>
              </a:path>
              <a:path w="76200" h="35877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298831"/>
                </a:lnTo>
                <a:lnTo>
                  <a:pt x="34543" y="301625"/>
                </a:lnTo>
                <a:lnTo>
                  <a:pt x="41656" y="301625"/>
                </a:lnTo>
                <a:lnTo>
                  <a:pt x="44450" y="29883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8831"/>
                </a:lnTo>
                <a:lnTo>
                  <a:pt x="41656" y="301625"/>
                </a:lnTo>
                <a:lnTo>
                  <a:pt x="66675" y="30162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251000" y="6637401"/>
            <a:ext cx="2254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96010" algn="l"/>
                <a:tab pos="2146300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B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257300" y="6862444"/>
            <a:ext cx="2962275" cy="90805"/>
          </a:xfrm>
          <a:custGeom>
            <a:avLst/>
            <a:gdLst/>
            <a:ahLst/>
            <a:cxnLst/>
            <a:rect l="l" t="t" r="r" b="b"/>
            <a:pathLst>
              <a:path w="2962275" h="90804">
                <a:moveTo>
                  <a:pt x="0" y="90804"/>
                </a:moveTo>
                <a:lnTo>
                  <a:pt x="2962275" y="90804"/>
                </a:lnTo>
                <a:lnTo>
                  <a:pt x="2962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386137" y="6948487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257550" y="7153275"/>
            <a:ext cx="44767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257550" y="7153275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4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81237" y="6948487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152650" y="7153275"/>
            <a:ext cx="447675" cy="908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152650" y="7153275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4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81475" y="6489699"/>
            <a:ext cx="76200" cy="372745"/>
          </a:xfrm>
          <a:custGeom>
            <a:avLst/>
            <a:gdLst/>
            <a:ahLst/>
            <a:cxnLst/>
            <a:rect l="l" t="t" r="r" b="b"/>
            <a:pathLst>
              <a:path w="76200" h="372745">
                <a:moveTo>
                  <a:pt x="31750" y="296545"/>
                </a:moveTo>
                <a:lnTo>
                  <a:pt x="0" y="296545"/>
                </a:lnTo>
                <a:lnTo>
                  <a:pt x="38100" y="372745"/>
                </a:lnTo>
                <a:lnTo>
                  <a:pt x="66675" y="315595"/>
                </a:lnTo>
                <a:lnTo>
                  <a:pt x="34544" y="315595"/>
                </a:lnTo>
                <a:lnTo>
                  <a:pt x="31750" y="312800"/>
                </a:lnTo>
                <a:lnTo>
                  <a:pt x="31750" y="296545"/>
                </a:lnTo>
                <a:close/>
              </a:path>
              <a:path w="76200" h="37274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2800"/>
                </a:lnTo>
                <a:lnTo>
                  <a:pt x="34544" y="315595"/>
                </a:lnTo>
                <a:lnTo>
                  <a:pt x="41655" y="315595"/>
                </a:lnTo>
                <a:lnTo>
                  <a:pt x="44450" y="312800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2745">
                <a:moveTo>
                  <a:pt x="76200" y="296545"/>
                </a:moveTo>
                <a:lnTo>
                  <a:pt x="44450" y="296545"/>
                </a:lnTo>
                <a:lnTo>
                  <a:pt x="44450" y="312800"/>
                </a:lnTo>
                <a:lnTo>
                  <a:pt x="41655" y="315595"/>
                </a:lnTo>
                <a:lnTo>
                  <a:pt x="66675" y="315595"/>
                </a:lnTo>
                <a:lnTo>
                  <a:pt x="76200" y="296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219575" y="6953250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486150" y="693927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4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371725" y="6905625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304925" y="6953250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304925" y="7286625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066800" h="76200">
                <a:moveTo>
                  <a:pt x="990600" y="0"/>
                </a:moveTo>
                <a:lnTo>
                  <a:pt x="990600" y="76200"/>
                </a:lnTo>
                <a:lnTo>
                  <a:pt x="1054100" y="44450"/>
                </a:lnTo>
                <a:lnTo>
                  <a:pt x="1006856" y="44450"/>
                </a:lnTo>
                <a:lnTo>
                  <a:pt x="1009650" y="41656"/>
                </a:lnTo>
                <a:lnTo>
                  <a:pt x="1009650" y="34544"/>
                </a:lnTo>
                <a:lnTo>
                  <a:pt x="1006856" y="31750"/>
                </a:lnTo>
                <a:lnTo>
                  <a:pt x="1054100" y="31750"/>
                </a:lnTo>
                <a:lnTo>
                  <a:pt x="990600" y="0"/>
                </a:lnTo>
                <a:close/>
              </a:path>
              <a:path w="10668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066800" h="76200">
                <a:moveTo>
                  <a:pt x="990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90600" y="44450"/>
                </a:lnTo>
                <a:lnTo>
                  <a:pt x="990600" y="31750"/>
                </a:lnTo>
                <a:close/>
              </a:path>
              <a:path w="1066800" h="76200">
                <a:moveTo>
                  <a:pt x="1054100" y="31750"/>
                </a:moveTo>
                <a:lnTo>
                  <a:pt x="1006856" y="31750"/>
                </a:lnTo>
                <a:lnTo>
                  <a:pt x="1009650" y="34544"/>
                </a:lnTo>
                <a:lnTo>
                  <a:pt x="1009650" y="41656"/>
                </a:lnTo>
                <a:lnTo>
                  <a:pt x="1006856" y="44450"/>
                </a:lnTo>
                <a:lnTo>
                  <a:pt x="1054100" y="44450"/>
                </a:lnTo>
                <a:lnTo>
                  <a:pt x="1066800" y="38100"/>
                </a:lnTo>
                <a:lnTo>
                  <a:pt x="10541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371725" y="7286625"/>
            <a:ext cx="1114425" cy="76200"/>
          </a:xfrm>
          <a:custGeom>
            <a:avLst/>
            <a:gdLst/>
            <a:ahLst/>
            <a:cxnLst/>
            <a:rect l="l" t="t" r="r" b="b"/>
            <a:pathLst>
              <a:path w="1114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114425" h="76200">
                <a:moveTo>
                  <a:pt x="1038225" y="0"/>
                </a:moveTo>
                <a:lnTo>
                  <a:pt x="1038225" y="76200"/>
                </a:lnTo>
                <a:lnTo>
                  <a:pt x="1101725" y="44450"/>
                </a:lnTo>
                <a:lnTo>
                  <a:pt x="1054480" y="44450"/>
                </a:lnTo>
                <a:lnTo>
                  <a:pt x="1057275" y="41656"/>
                </a:lnTo>
                <a:lnTo>
                  <a:pt x="1057275" y="34544"/>
                </a:lnTo>
                <a:lnTo>
                  <a:pt x="1054480" y="31750"/>
                </a:lnTo>
                <a:lnTo>
                  <a:pt x="1101725" y="31750"/>
                </a:lnTo>
                <a:lnTo>
                  <a:pt x="1038225" y="0"/>
                </a:lnTo>
                <a:close/>
              </a:path>
              <a:path w="1114425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114425" h="76200">
                <a:moveTo>
                  <a:pt x="1038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038225" y="44450"/>
                </a:lnTo>
                <a:lnTo>
                  <a:pt x="1038225" y="31750"/>
                </a:lnTo>
                <a:close/>
              </a:path>
              <a:path w="1114425" h="76200">
                <a:moveTo>
                  <a:pt x="1101725" y="31750"/>
                </a:moveTo>
                <a:lnTo>
                  <a:pt x="1054480" y="31750"/>
                </a:lnTo>
                <a:lnTo>
                  <a:pt x="1057275" y="34544"/>
                </a:lnTo>
                <a:lnTo>
                  <a:pt x="1057275" y="41656"/>
                </a:lnTo>
                <a:lnTo>
                  <a:pt x="1054480" y="44450"/>
                </a:lnTo>
                <a:lnTo>
                  <a:pt x="1101725" y="44450"/>
                </a:lnTo>
                <a:lnTo>
                  <a:pt x="1114425" y="38100"/>
                </a:lnTo>
                <a:lnTo>
                  <a:pt x="1101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486150" y="7286625"/>
            <a:ext cx="733425" cy="76200"/>
          </a:xfrm>
          <a:custGeom>
            <a:avLst/>
            <a:gdLst/>
            <a:ahLst/>
            <a:cxnLst/>
            <a:rect l="l" t="t" r="r" b="b"/>
            <a:pathLst>
              <a:path w="733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733425" h="76200">
                <a:moveTo>
                  <a:pt x="657225" y="0"/>
                </a:moveTo>
                <a:lnTo>
                  <a:pt x="657225" y="76200"/>
                </a:lnTo>
                <a:lnTo>
                  <a:pt x="720725" y="44450"/>
                </a:lnTo>
                <a:lnTo>
                  <a:pt x="673480" y="44450"/>
                </a:lnTo>
                <a:lnTo>
                  <a:pt x="676275" y="41656"/>
                </a:lnTo>
                <a:lnTo>
                  <a:pt x="676275" y="34544"/>
                </a:lnTo>
                <a:lnTo>
                  <a:pt x="673480" y="31750"/>
                </a:lnTo>
                <a:lnTo>
                  <a:pt x="720725" y="31750"/>
                </a:lnTo>
                <a:lnTo>
                  <a:pt x="657225" y="0"/>
                </a:lnTo>
                <a:close/>
              </a:path>
              <a:path w="733425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733425" h="76200">
                <a:moveTo>
                  <a:pt x="657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57225" y="44450"/>
                </a:lnTo>
                <a:lnTo>
                  <a:pt x="657225" y="31750"/>
                </a:lnTo>
                <a:close/>
              </a:path>
              <a:path w="733425" h="76200">
                <a:moveTo>
                  <a:pt x="720725" y="31750"/>
                </a:moveTo>
                <a:lnTo>
                  <a:pt x="673480" y="31750"/>
                </a:lnTo>
                <a:lnTo>
                  <a:pt x="676275" y="34544"/>
                </a:lnTo>
                <a:lnTo>
                  <a:pt x="676275" y="41656"/>
                </a:lnTo>
                <a:lnTo>
                  <a:pt x="673480" y="44450"/>
                </a:lnTo>
                <a:lnTo>
                  <a:pt x="720725" y="44450"/>
                </a:lnTo>
                <a:lnTo>
                  <a:pt x="733425" y="38100"/>
                </a:lnTo>
                <a:lnTo>
                  <a:pt x="720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19072" y="6595490"/>
            <a:ext cx="220979" cy="579755"/>
          </a:xfrm>
          <a:custGeom>
            <a:avLst/>
            <a:gdLst/>
            <a:ahLst/>
            <a:cxnLst/>
            <a:rect l="l" t="t" r="r" b="b"/>
            <a:pathLst>
              <a:path w="220980" h="579754">
                <a:moveTo>
                  <a:pt x="189022" y="75005"/>
                </a:moveTo>
                <a:lnTo>
                  <a:pt x="176414" y="76399"/>
                </a:lnTo>
                <a:lnTo>
                  <a:pt x="177037" y="82549"/>
                </a:lnTo>
                <a:lnTo>
                  <a:pt x="178688" y="109219"/>
                </a:lnTo>
                <a:lnTo>
                  <a:pt x="179831" y="135508"/>
                </a:lnTo>
                <a:lnTo>
                  <a:pt x="180211" y="161416"/>
                </a:lnTo>
                <a:lnTo>
                  <a:pt x="179820" y="187070"/>
                </a:lnTo>
                <a:lnTo>
                  <a:pt x="177545" y="235965"/>
                </a:lnTo>
                <a:lnTo>
                  <a:pt x="172973" y="282828"/>
                </a:lnTo>
                <a:lnTo>
                  <a:pt x="165988" y="327278"/>
                </a:lnTo>
                <a:lnTo>
                  <a:pt x="156844" y="368807"/>
                </a:lnTo>
                <a:lnTo>
                  <a:pt x="145669" y="407288"/>
                </a:lnTo>
                <a:lnTo>
                  <a:pt x="125094" y="458342"/>
                </a:lnTo>
                <a:lnTo>
                  <a:pt x="100583" y="500633"/>
                </a:lnTo>
                <a:lnTo>
                  <a:pt x="72262" y="533272"/>
                </a:lnTo>
                <a:lnTo>
                  <a:pt x="40893" y="555370"/>
                </a:lnTo>
                <a:lnTo>
                  <a:pt x="2285" y="567181"/>
                </a:lnTo>
                <a:lnTo>
                  <a:pt x="0" y="570483"/>
                </a:lnTo>
                <a:lnTo>
                  <a:pt x="761" y="573912"/>
                </a:lnTo>
                <a:lnTo>
                  <a:pt x="1396" y="577468"/>
                </a:lnTo>
                <a:lnTo>
                  <a:pt x="4698" y="579627"/>
                </a:lnTo>
                <a:lnTo>
                  <a:pt x="45973" y="566927"/>
                </a:lnTo>
                <a:lnTo>
                  <a:pt x="80517" y="542924"/>
                </a:lnTo>
                <a:lnTo>
                  <a:pt x="110743" y="508253"/>
                </a:lnTo>
                <a:lnTo>
                  <a:pt x="136397" y="464057"/>
                </a:lnTo>
                <a:lnTo>
                  <a:pt x="157606" y="411479"/>
                </a:lnTo>
                <a:lnTo>
                  <a:pt x="169036" y="372236"/>
                </a:lnTo>
                <a:lnTo>
                  <a:pt x="178434" y="329818"/>
                </a:lnTo>
                <a:lnTo>
                  <a:pt x="185546" y="284606"/>
                </a:lnTo>
                <a:lnTo>
                  <a:pt x="190245" y="237108"/>
                </a:lnTo>
                <a:lnTo>
                  <a:pt x="192535" y="186689"/>
                </a:lnTo>
                <a:lnTo>
                  <a:pt x="192784" y="161289"/>
                </a:lnTo>
                <a:lnTo>
                  <a:pt x="192404" y="135381"/>
                </a:lnTo>
                <a:lnTo>
                  <a:pt x="191388" y="108711"/>
                </a:lnTo>
                <a:lnTo>
                  <a:pt x="189737" y="81787"/>
                </a:lnTo>
                <a:lnTo>
                  <a:pt x="189022" y="75005"/>
                </a:lnTo>
                <a:close/>
              </a:path>
              <a:path w="220980" h="579754">
                <a:moveTo>
                  <a:pt x="174370" y="0"/>
                </a:moveTo>
                <a:lnTo>
                  <a:pt x="144906" y="79882"/>
                </a:lnTo>
                <a:lnTo>
                  <a:pt x="176414" y="76399"/>
                </a:lnTo>
                <a:lnTo>
                  <a:pt x="175132" y="63753"/>
                </a:lnTo>
                <a:lnTo>
                  <a:pt x="174751" y="60324"/>
                </a:lnTo>
                <a:lnTo>
                  <a:pt x="177291" y="57149"/>
                </a:lnTo>
                <a:lnTo>
                  <a:pt x="184276" y="56387"/>
                </a:lnTo>
                <a:lnTo>
                  <a:pt x="210928" y="56387"/>
                </a:lnTo>
                <a:lnTo>
                  <a:pt x="174370" y="0"/>
                </a:lnTo>
                <a:close/>
              </a:path>
              <a:path w="220980" h="579754">
                <a:moveTo>
                  <a:pt x="184276" y="56387"/>
                </a:moveTo>
                <a:lnTo>
                  <a:pt x="177291" y="57149"/>
                </a:lnTo>
                <a:lnTo>
                  <a:pt x="174751" y="60324"/>
                </a:lnTo>
                <a:lnTo>
                  <a:pt x="175132" y="63753"/>
                </a:lnTo>
                <a:lnTo>
                  <a:pt x="176414" y="76399"/>
                </a:lnTo>
                <a:lnTo>
                  <a:pt x="189022" y="75005"/>
                </a:lnTo>
                <a:lnTo>
                  <a:pt x="187325" y="58927"/>
                </a:lnTo>
                <a:lnTo>
                  <a:pt x="184276" y="56387"/>
                </a:lnTo>
                <a:close/>
              </a:path>
              <a:path w="220980" h="579754">
                <a:moveTo>
                  <a:pt x="210928" y="56387"/>
                </a:moveTo>
                <a:lnTo>
                  <a:pt x="184276" y="56387"/>
                </a:lnTo>
                <a:lnTo>
                  <a:pt x="187325" y="58927"/>
                </a:lnTo>
                <a:lnTo>
                  <a:pt x="189022" y="75005"/>
                </a:lnTo>
                <a:lnTo>
                  <a:pt x="220725" y="71500"/>
                </a:lnTo>
                <a:lnTo>
                  <a:pt x="210928" y="56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766822" y="6595490"/>
            <a:ext cx="220979" cy="579755"/>
          </a:xfrm>
          <a:custGeom>
            <a:avLst/>
            <a:gdLst/>
            <a:ahLst/>
            <a:cxnLst/>
            <a:rect l="l" t="t" r="r" b="b"/>
            <a:pathLst>
              <a:path w="220980" h="579754">
                <a:moveTo>
                  <a:pt x="189022" y="75005"/>
                </a:moveTo>
                <a:lnTo>
                  <a:pt x="176414" y="76399"/>
                </a:lnTo>
                <a:lnTo>
                  <a:pt x="177037" y="82549"/>
                </a:lnTo>
                <a:lnTo>
                  <a:pt x="178688" y="109219"/>
                </a:lnTo>
                <a:lnTo>
                  <a:pt x="179831" y="135508"/>
                </a:lnTo>
                <a:lnTo>
                  <a:pt x="180211" y="161416"/>
                </a:lnTo>
                <a:lnTo>
                  <a:pt x="179820" y="187070"/>
                </a:lnTo>
                <a:lnTo>
                  <a:pt x="177545" y="235965"/>
                </a:lnTo>
                <a:lnTo>
                  <a:pt x="172973" y="282828"/>
                </a:lnTo>
                <a:lnTo>
                  <a:pt x="165988" y="327278"/>
                </a:lnTo>
                <a:lnTo>
                  <a:pt x="156844" y="368807"/>
                </a:lnTo>
                <a:lnTo>
                  <a:pt x="145669" y="407288"/>
                </a:lnTo>
                <a:lnTo>
                  <a:pt x="125094" y="458342"/>
                </a:lnTo>
                <a:lnTo>
                  <a:pt x="100583" y="500633"/>
                </a:lnTo>
                <a:lnTo>
                  <a:pt x="72262" y="533272"/>
                </a:lnTo>
                <a:lnTo>
                  <a:pt x="40893" y="555370"/>
                </a:lnTo>
                <a:lnTo>
                  <a:pt x="2285" y="567181"/>
                </a:lnTo>
                <a:lnTo>
                  <a:pt x="0" y="570483"/>
                </a:lnTo>
                <a:lnTo>
                  <a:pt x="761" y="573912"/>
                </a:lnTo>
                <a:lnTo>
                  <a:pt x="1396" y="577468"/>
                </a:lnTo>
                <a:lnTo>
                  <a:pt x="4698" y="579627"/>
                </a:lnTo>
                <a:lnTo>
                  <a:pt x="45973" y="566927"/>
                </a:lnTo>
                <a:lnTo>
                  <a:pt x="80517" y="542924"/>
                </a:lnTo>
                <a:lnTo>
                  <a:pt x="110743" y="508253"/>
                </a:lnTo>
                <a:lnTo>
                  <a:pt x="136397" y="464057"/>
                </a:lnTo>
                <a:lnTo>
                  <a:pt x="157606" y="411479"/>
                </a:lnTo>
                <a:lnTo>
                  <a:pt x="169036" y="372236"/>
                </a:lnTo>
                <a:lnTo>
                  <a:pt x="178434" y="329818"/>
                </a:lnTo>
                <a:lnTo>
                  <a:pt x="185546" y="284606"/>
                </a:lnTo>
                <a:lnTo>
                  <a:pt x="190245" y="237108"/>
                </a:lnTo>
                <a:lnTo>
                  <a:pt x="192535" y="186689"/>
                </a:lnTo>
                <a:lnTo>
                  <a:pt x="192784" y="161289"/>
                </a:lnTo>
                <a:lnTo>
                  <a:pt x="192404" y="135381"/>
                </a:lnTo>
                <a:lnTo>
                  <a:pt x="191388" y="108711"/>
                </a:lnTo>
                <a:lnTo>
                  <a:pt x="189737" y="81787"/>
                </a:lnTo>
                <a:lnTo>
                  <a:pt x="189022" y="75005"/>
                </a:lnTo>
                <a:close/>
              </a:path>
              <a:path w="220980" h="579754">
                <a:moveTo>
                  <a:pt x="174370" y="0"/>
                </a:moveTo>
                <a:lnTo>
                  <a:pt x="144906" y="79882"/>
                </a:lnTo>
                <a:lnTo>
                  <a:pt x="176414" y="76399"/>
                </a:lnTo>
                <a:lnTo>
                  <a:pt x="175132" y="63753"/>
                </a:lnTo>
                <a:lnTo>
                  <a:pt x="174751" y="60324"/>
                </a:lnTo>
                <a:lnTo>
                  <a:pt x="177291" y="57149"/>
                </a:lnTo>
                <a:lnTo>
                  <a:pt x="184276" y="56387"/>
                </a:lnTo>
                <a:lnTo>
                  <a:pt x="210928" y="56387"/>
                </a:lnTo>
                <a:lnTo>
                  <a:pt x="174370" y="0"/>
                </a:lnTo>
                <a:close/>
              </a:path>
              <a:path w="220980" h="579754">
                <a:moveTo>
                  <a:pt x="184276" y="56387"/>
                </a:moveTo>
                <a:lnTo>
                  <a:pt x="177291" y="57149"/>
                </a:lnTo>
                <a:lnTo>
                  <a:pt x="174751" y="60324"/>
                </a:lnTo>
                <a:lnTo>
                  <a:pt x="175132" y="63753"/>
                </a:lnTo>
                <a:lnTo>
                  <a:pt x="176414" y="76399"/>
                </a:lnTo>
                <a:lnTo>
                  <a:pt x="189022" y="75005"/>
                </a:lnTo>
                <a:lnTo>
                  <a:pt x="187325" y="58927"/>
                </a:lnTo>
                <a:lnTo>
                  <a:pt x="184276" y="56387"/>
                </a:lnTo>
                <a:close/>
              </a:path>
              <a:path w="220980" h="579754">
                <a:moveTo>
                  <a:pt x="210928" y="56387"/>
                </a:moveTo>
                <a:lnTo>
                  <a:pt x="184276" y="56387"/>
                </a:lnTo>
                <a:lnTo>
                  <a:pt x="187325" y="58927"/>
                </a:lnTo>
                <a:lnTo>
                  <a:pt x="189022" y="75005"/>
                </a:lnTo>
                <a:lnTo>
                  <a:pt x="220725" y="71500"/>
                </a:lnTo>
                <a:lnTo>
                  <a:pt x="210928" y="56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56278" y="6595490"/>
            <a:ext cx="220979" cy="579755"/>
          </a:xfrm>
          <a:custGeom>
            <a:avLst/>
            <a:gdLst/>
            <a:ahLst/>
            <a:cxnLst/>
            <a:rect l="l" t="t" r="r" b="b"/>
            <a:pathLst>
              <a:path w="220979" h="579754">
                <a:moveTo>
                  <a:pt x="31572" y="75050"/>
                </a:moveTo>
                <a:lnTo>
                  <a:pt x="30861" y="81787"/>
                </a:lnTo>
                <a:lnTo>
                  <a:pt x="29315" y="109219"/>
                </a:lnTo>
                <a:lnTo>
                  <a:pt x="28192" y="135508"/>
                </a:lnTo>
                <a:lnTo>
                  <a:pt x="27812" y="161416"/>
                </a:lnTo>
                <a:lnTo>
                  <a:pt x="28067" y="187070"/>
                </a:lnTo>
                <a:lnTo>
                  <a:pt x="30480" y="236981"/>
                </a:lnTo>
                <a:lnTo>
                  <a:pt x="35179" y="284606"/>
                </a:lnTo>
                <a:lnTo>
                  <a:pt x="42291" y="329818"/>
                </a:lnTo>
                <a:lnTo>
                  <a:pt x="51562" y="372236"/>
                </a:lnTo>
                <a:lnTo>
                  <a:pt x="63119" y="411479"/>
                </a:lnTo>
                <a:lnTo>
                  <a:pt x="76708" y="447420"/>
                </a:lnTo>
                <a:lnTo>
                  <a:pt x="100965" y="494537"/>
                </a:lnTo>
                <a:lnTo>
                  <a:pt x="129667" y="532510"/>
                </a:lnTo>
                <a:lnTo>
                  <a:pt x="162687" y="560323"/>
                </a:lnTo>
                <a:lnTo>
                  <a:pt x="199898" y="576452"/>
                </a:lnTo>
                <a:lnTo>
                  <a:pt x="215900" y="579627"/>
                </a:lnTo>
                <a:lnTo>
                  <a:pt x="219201" y="577468"/>
                </a:lnTo>
                <a:lnTo>
                  <a:pt x="219837" y="573912"/>
                </a:lnTo>
                <a:lnTo>
                  <a:pt x="220599" y="570483"/>
                </a:lnTo>
                <a:lnTo>
                  <a:pt x="218312" y="567181"/>
                </a:lnTo>
                <a:lnTo>
                  <a:pt x="214884" y="566546"/>
                </a:lnTo>
                <a:lnTo>
                  <a:pt x="202437" y="564006"/>
                </a:lnTo>
                <a:lnTo>
                  <a:pt x="158496" y="541781"/>
                </a:lnTo>
                <a:lnTo>
                  <a:pt x="129159" y="512571"/>
                </a:lnTo>
                <a:lnTo>
                  <a:pt x="103250" y="473455"/>
                </a:lnTo>
                <a:lnTo>
                  <a:pt x="81407" y="425195"/>
                </a:lnTo>
                <a:lnTo>
                  <a:pt x="69215" y="388492"/>
                </a:lnTo>
                <a:lnTo>
                  <a:pt x="58928" y="348360"/>
                </a:lnTo>
                <a:lnTo>
                  <a:pt x="50926" y="305434"/>
                </a:lnTo>
                <a:lnTo>
                  <a:pt x="45085" y="259714"/>
                </a:lnTo>
                <a:lnTo>
                  <a:pt x="41529" y="211581"/>
                </a:lnTo>
                <a:lnTo>
                  <a:pt x="40512" y="161289"/>
                </a:lnTo>
                <a:lnTo>
                  <a:pt x="40898" y="135381"/>
                </a:lnTo>
                <a:lnTo>
                  <a:pt x="41941" y="108711"/>
                </a:lnTo>
                <a:lnTo>
                  <a:pt x="43561" y="82549"/>
                </a:lnTo>
                <a:lnTo>
                  <a:pt x="44218" y="76471"/>
                </a:lnTo>
                <a:lnTo>
                  <a:pt x="31572" y="75050"/>
                </a:lnTo>
                <a:close/>
              </a:path>
              <a:path w="220979" h="579754">
                <a:moveTo>
                  <a:pt x="66993" y="56387"/>
                </a:moveTo>
                <a:lnTo>
                  <a:pt x="36449" y="56387"/>
                </a:lnTo>
                <a:lnTo>
                  <a:pt x="43307" y="57149"/>
                </a:lnTo>
                <a:lnTo>
                  <a:pt x="45847" y="60324"/>
                </a:lnTo>
                <a:lnTo>
                  <a:pt x="45593" y="63753"/>
                </a:lnTo>
                <a:lnTo>
                  <a:pt x="44218" y="76471"/>
                </a:lnTo>
                <a:lnTo>
                  <a:pt x="75692" y="80009"/>
                </a:lnTo>
                <a:lnTo>
                  <a:pt x="66993" y="56387"/>
                </a:lnTo>
                <a:close/>
              </a:path>
              <a:path w="220979" h="579754">
                <a:moveTo>
                  <a:pt x="36449" y="56387"/>
                </a:moveTo>
                <a:lnTo>
                  <a:pt x="33274" y="58927"/>
                </a:lnTo>
                <a:lnTo>
                  <a:pt x="31572" y="75050"/>
                </a:lnTo>
                <a:lnTo>
                  <a:pt x="44218" y="76471"/>
                </a:lnTo>
                <a:lnTo>
                  <a:pt x="45593" y="63753"/>
                </a:lnTo>
                <a:lnTo>
                  <a:pt x="45847" y="60324"/>
                </a:lnTo>
                <a:lnTo>
                  <a:pt x="43307" y="57149"/>
                </a:lnTo>
                <a:lnTo>
                  <a:pt x="36449" y="56387"/>
                </a:lnTo>
                <a:close/>
              </a:path>
              <a:path w="220979" h="579754">
                <a:moveTo>
                  <a:pt x="46228" y="0"/>
                </a:moveTo>
                <a:lnTo>
                  <a:pt x="0" y="71500"/>
                </a:lnTo>
                <a:lnTo>
                  <a:pt x="31572" y="75050"/>
                </a:lnTo>
                <a:lnTo>
                  <a:pt x="33274" y="58927"/>
                </a:lnTo>
                <a:lnTo>
                  <a:pt x="36449" y="56387"/>
                </a:lnTo>
                <a:lnTo>
                  <a:pt x="66993" y="56387"/>
                </a:lnTo>
                <a:lnTo>
                  <a:pt x="46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304925" y="6581775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876425" y="664336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4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371725" y="664336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4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933700" y="664336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4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819525" y="664336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4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575561" y="6622160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2" name="object 9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88" name="object 88"/>
          <p:cNvSpPr txBox="1"/>
          <p:nvPr/>
        </p:nvSpPr>
        <p:spPr>
          <a:xfrm>
            <a:off x="2604642" y="6669404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755263" y="6523101"/>
            <a:ext cx="942975" cy="35369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204470" marR="5080" indent="-192405">
              <a:lnSpc>
                <a:spcPct val="53600"/>
              </a:lnSpc>
              <a:spcBef>
                <a:spcPts val="880"/>
              </a:spcBef>
              <a:tabLst>
                <a:tab pos="513715" algn="l"/>
              </a:tabLst>
            </a:pPr>
            <a:r>
              <a:rPr dirty="0" baseline="27777" sz="2100">
                <a:latin typeface="Calibri"/>
                <a:cs typeface="Calibri"/>
              </a:rPr>
              <a:t>M		</a:t>
            </a:r>
            <a:r>
              <a:rPr dirty="0" sz="1400">
                <a:latin typeface="Calibri"/>
                <a:cs typeface="Calibri"/>
              </a:rPr>
              <a:t>40</a:t>
            </a:r>
            <a:r>
              <a:rPr dirty="0" sz="1400" spc="-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  X</a:t>
            </a:r>
            <a:r>
              <a:rPr dirty="0" sz="1400" spc="9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450719" y="7503414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20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2004" y="2621025"/>
            <a:ext cx="1664970" cy="993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AB</a:t>
            </a:r>
            <a:r>
              <a:rPr dirty="0" sz="1400" spc="-5">
                <a:latin typeface="Candara"/>
                <a:cs typeface="Candara"/>
              </a:rPr>
              <a:t>=-X</a:t>
            </a:r>
            <a:endParaRPr sz="1400">
              <a:latin typeface="Candara"/>
              <a:cs typeface="Candara"/>
            </a:endParaRPr>
          </a:p>
          <a:p>
            <a:pPr marL="12700" marR="5080">
              <a:lnSpc>
                <a:spcPts val="2970"/>
              </a:lnSpc>
              <a:spcBef>
                <a:spcPts val="310"/>
              </a:spcBef>
            </a:pPr>
            <a:r>
              <a:rPr dirty="0" sz="1400">
                <a:latin typeface="Candara"/>
                <a:cs typeface="Candara"/>
              </a:rPr>
              <a:t>m</a:t>
            </a:r>
            <a:r>
              <a:rPr dirty="0" baseline="-12345" sz="1350">
                <a:latin typeface="Candara"/>
                <a:cs typeface="Candara"/>
              </a:rPr>
              <a:t>B</a:t>
            </a:r>
            <a:r>
              <a:rPr dirty="0" baseline="-12345" sz="1350" spc="-7">
                <a:latin typeface="Candara"/>
                <a:cs typeface="Candara"/>
              </a:rPr>
              <a:t>C</a:t>
            </a:r>
            <a:r>
              <a:rPr dirty="0" sz="1400" spc="-5">
                <a:latin typeface="Candara"/>
                <a:cs typeface="Candara"/>
              </a:rPr>
              <a:t>=</a:t>
            </a:r>
            <a:r>
              <a:rPr dirty="0" sz="1400" spc="-10">
                <a:latin typeface="Candara"/>
                <a:cs typeface="Candara"/>
              </a:rPr>
              <a:t>-</a:t>
            </a:r>
            <a:r>
              <a:rPr dirty="0" sz="1400">
                <a:latin typeface="Candara"/>
                <a:cs typeface="Candara"/>
              </a:rPr>
              <a:t>(1</a:t>
            </a:r>
            <a:r>
              <a:rPr dirty="0" sz="1400" spc="-10">
                <a:latin typeface="Candara"/>
                <a:cs typeface="Candara"/>
              </a:rPr>
              <a:t>0</a:t>
            </a:r>
            <a:r>
              <a:rPr dirty="0" sz="1400" spc="-5">
                <a:latin typeface="Candara"/>
                <a:cs typeface="Candara"/>
              </a:rPr>
              <a:t>+X</a:t>
            </a:r>
            <a:r>
              <a:rPr dirty="0" sz="1400" spc="-10">
                <a:latin typeface="Candara"/>
                <a:cs typeface="Candara"/>
              </a:rPr>
              <a:t>)</a:t>
            </a:r>
            <a:r>
              <a:rPr dirty="0" sz="1400" spc="-5">
                <a:latin typeface="Candara"/>
                <a:cs typeface="Candara"/>
              </a:rPr>
              <a:t>+2X=</a:t>
            </a:r>
            <a:r>
              <a:rPr dirty="0" sz="1400" spc="-10">
                <a:latin typeface="Candara"/>
                <a:cs typeface="Candara"/>
              </a:rPr>
              <a:t>-</a:t>
            </a:r>
            <a:r>
              <a:rPr dirty="0" sz="1400">
                <a:latin typeface="Candara"/>
                <a:cs typeface="Candara"/>
              </a:rPr>
              <a:t>10+X  </a:t>
            </a:r>
            <a:r>
              <a:rPr dirty="0" sz="1400" spc="-5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CD</a:t>
            </a:r>
            <a:r>
              <a:rPr dirty="0" sz="1400" spc="-5">
                <a:latin typeface="Candara"/>
                <a:cs typeface="Candara"/>
              </a:rPr>
              <a:t>=0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887850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68628" y="4028566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55928" y="3711676"/>
            <a:ext cx="104013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928369" algn="l"/>
              </a:tabLst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41829" y="4028566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30779" y="3881754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7059" y="3881754"/>
            <a:ext cx="996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4326" y="3736974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8794" y="410883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46250" y="3889374"/>
            <a:ext cx="2454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708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	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3384" y="3711676"/>
            <a:ext cx="52070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 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36084" y="4028566"/>
            <a:ext cx="492759" cy="0"/>
          </a:xfrm>
          <a:custGeom>
            <a:avLst/>
            <a:gdLst/>
            <a:ahLst/>
            <a:cxnLst/>
            <a:rect l="l" t="t" r="r" b="b"/>
            <a:pathLst>
              <a:path w="492760" h="0">
                <a:moveTo>
                  <a:pt x="0" y="0"/>
                </a:moveTo>
                <a:lnTo>
                  <a:pt x="4922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746116" y="3887850"/>
            <a:ext cx="559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85384" y="3874135"/>
            <a:ext cx="3962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0924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4527930"/>
            <a:ext cx="629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69238" y="4646802"/>
            <a:ext cx="2044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89964" y="4668646"/>
            <a:ext cx="570230" cy="0"/>
          </a:xfrm>
          <a:custGeom>
            <a:avLst/>
            <a:gdLst/>
            <a:ahLst/>
            <a:cxnLst/>
            <a:rect l="l" t="t" r="r" b="b"/>
            <a:pathLst>
              <a:path w="570230" h="0">
                <a:moveTo>
                  <a:pt x="0" y="0"/>
                </a:moveTo>
                <a:lnTo>
                  <a:pt x="569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77264" y="4392294"/>
            <a:ext cx="9702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57885" algn="l"/>
              </a:tabLst>
            </a:pP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893061" y="4668646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557398" y="451421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05557" y="4377054"/>
            <a:ext cx="1720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049648" y="4462398"/>
            <a:ext cx="1733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7857" sz="2100" spc="7">
                <a:latin typeface="Cambria Math"/>
                <a:cs typeface="Cambria Math"/>
              </a:rPr>
              <a:t>)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40026" y="4748910"/>
            <a:ext cx="9785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9217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06492" y="4392294"/>
            <a:ext cx="4216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719192" y="466864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97482" y="4377054"/>
            <a:ext cx="3992245" cy="391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836294">
              <a:lnSpc>
                <a:spcPct val="100000"/>
              </a:lnSpc>
              <a:spcBef>
                <a:spcPts val="95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767080" algn="l"/>
                <a:tab pos="1647825" algn="l"/>
                <a:tab pos="251968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	</a:t>
            </a:r>
            <a:r>
              <a:rPr dirty="0" sz="1400" spc="310">
                <a:latin typeface="Cambria Math"/>
                <a:cs typeface="Cambria Math"/>
              </a:rPr>
              <a:t>∫	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	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baseline="-35714" sz="2100" spc="697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 </a:t>
            </a:r>
            <a:r>
              <a:rPr dirty="0" baseline="-35714" sz="2100" spc="142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69433" y="4514214"/>
            <a:ext cx="3962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0988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5027802"/>
            <a:ext cx="1989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 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7200" y="56473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 h="0">
                <a:moveTo>
                  <a:pt x="0" y="0"/>
                </a:moveTo>
                <a:lnTo>
                  <a:pt x="920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404874" y="5506592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7859" y="5370956"/>
            <a:ext cx="16046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95070" algn="l"/>
              </a:tabLst>
            </a:pPr>
            <a:r>
              <a:rPr dirty="0" sz="1400" spc="465">
                <a:latin typeface="Cambria Math"/>
                <a:cs typeface="Cambria Math"/>
              </a:rPr>
              <a:t>    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589786" y="56473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 h="0">
                <a:moveTo>
                  <a:pt x="0" y="0"/>
                </a:moveTo>
                <a:lnTo>
                  <a:pt x="9208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615310" y="559498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26919" y="5506592"/>
            <a:ext cx="12846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4500" y="5510250"/>
            <a:ext cx="2080260" cy="1052830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114490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400" spc="-5">
                <a:latin typeface="Candara"/>
                <a:cs typeface="Candara"/>
              </a:rPr>
              <a:t>R</a:t>
            </a:r>
            <a:r>
              <a:rPr dirty="0" baseline="-12345" sz="1350" spc="-7">
                <a:latin typeface="Candara"/>
                <a:cs typeface="Candara"/>
              </a:rPr>
              <a:t>A</a:t>
            </a:r>
            <a:r>
              <a:rPr dirty="0" sz="1400" spc="-5">
                <a:latin typeface="Candara"/>
                <a:cs typeface="Candara"/>
              </a:rPr>
              <a:t>=5.81 </a:t>
            </a:r>
            <a:r>
              <a:rPr dirty="0" sz="1400">
                <a:latin typeface="Candara"/>
                <a:cs typeface="Candara"/>
              </a:rPr>
              <a:t>KN</a:t>
            </a:r>
            <a:r>
              <a:rPr dirty="0" sz="1400" spc="-2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upward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00" y="6701408"/>
            <a:ext cx="2938780" cy="1369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ndara"/>
                <a:cs typeface="Candara"/>
              </a:rPr>
              <a:t>R</a:t>
            </a:r>
            <a:r>
              <a:rPr dirty="0" baseline="-12345" sz="1350" spc="-7">
                <a:latin typeface="Candara"/>
                <a:cs typeface="Candara"/>
              </a:rPr>
              <a:t>B</a:t>
            </a:r>
            <a:r>
              <a:rPr dirty="0" sz="1400" spc="-5">
                <a:latin typeface="Candara"/>
                <a:cs typeface="Candara"/>
              </a:rPr>
              <a:t>=-20+2*-5.81=-31.62=31.62</a:t>
            </a:r>
            <a:r>
              <a:rPr dirty="0" sz="1400" spc="10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downward</a:t>
            </a:r>
            <a:endParaRPr sz="1400">
              <a:latin typeface="Candara"/>
              <a:cs typeface="Candara"/>
            </a:endParaRPr>
          </a:p>
          <a:p>
            <a:pPr marL="12700" marR="875030">
              <a:lnSpc>
                <a:spcPct val="176400"/>
              </a:lnSpc>
            </a:pPr>
            <a:r>
              <a:rPr dirty="0" sz="1400" spc="-5">
                <a:latin typeface="Candara"/>
                <a:cs typeface="Candara"/>
              </a:rPr>
              <a:t>R</a:t>
            </a:r>
            <a:r>
              <a:rPr dirty="0" baseline="-12345" sz="1350" spc="-7">
                <a:latin typeface="Candara"/>
                <a:cs typeface="Candara"/>
              </a:rPr>
              <a:t>C</a:t>
            </a:r>
            <a:r>
              <a:rPr dirty="0" sz="1400" spc="-5">
                <a:latin typeface="Candara"/>
                <a:cs typeface="Candara"/>
              </a:rPr>
              <a:t>=60-1*5.81=65.81 upward  M</a:t>
            </a:r>
            <a:r>
              <a:rPr dirty="0" baseline="-12345" sz="1350" spc="-7">
                <a:latin typeface="Candara"/>
                <a:cs typeface="Candara"/>
              </a:rPr>
              <a:t>B</a:t>
            </a:r>
            <a:r>
              <a:rPr dirty="0" sz="1400" spc="-5">
                <a:latin typeface="Candara"/>
                <a:cs typeface="Candara"/>
              </a:rPr>
              <a:t>=5.81*10=58.1</a:t>
            </a:r>
            <a:r>
              <a:rPr dirty="0" sz="1400" spc="-10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kN.m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ndara"/>
                <a:cs typeface="Candara"/>
              </a:rPr>
              <a:t>M</a:t>
            </a:r>
            <a:r>
              <a:rPr dirty="0" baseline="-12345" sz="1350" spc="-7">
                <a:latin typeface="Candara"/>
                <a:cs typeface="Candara"/>
              </a:rPr>
              <a:t>C</a:t>
            </a:r>
            <a:r>
              <a:rPr dirty="0" sz="1400" spc="-5">
                <a:latin typeface="Candara"/>
                <a:cs typeface="Candara"/>
              </a:rPr>
              <a:t>=40*5=200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kN.m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68170" y="2058669"/>
            <a:ext cx="387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02407" y="2058669"/>
            <a:ext cx="387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10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16121" y="2058669"/>
            <a:ext cx="2978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655695" y="213169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31750" y="282575"/>
                </a:moveTo>
                <a:lnTo>
                  <a:pt x="0" y="282575"/>
                </a:lnTo>
                <a:lnTo>
                  <a:pt x="38100" y="358775"/>
                </a:lnTo>
                <a:lnTo>
                  <a:pt x="66675" y="301625"/>
                </a:lnTo>
                <a:lnTo>
                  <a:pt x="34543" y="301625"/>
                </a:lnTo>
                <a:lnTo>
                  <a:pt x="31750" y="298831"/>
                </a:lnTo>
                <a:lnTo>
                  <a:pt x="31750" y="282575"/>
                </a:lnTo>
                <a:close/>
              </a:path>
              <a:path w="76200" h="358775">
                <a:moveTo>
                  <a:pt x="41655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298831"/>
                </a:lnTo>
                <a:lnTo>
                  <a:pt x="34543" y="301625"/>
                </a:lnTo>
                <a:lnTo>
                  <a:pt x="41655" y="301625"/>
                </a:lnTo>
                <a:lnTo>
                  <a:pt x="44450" y="29883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58775">
                <a:moveTo>
                  <a:pt x="76200" y="282575"/>
                </a:moveTo>
                <a:lnTo>
                  <a:pt x="44450" y="282575"/>
                </a:lnTo>
                <a:lnTo>
                  <a:pt x="44450" y="298831"/>
                </a:lnTo>
                <a:lnTo>
                  <a:pt x="41655" y="301625"/>
                </a:lnTo>
                <a:lnTo>
                  <a:pt x="66675" y="301625"/>
                </a:lnTo>
                <a:lnTo>
                  <a:pt x="76200" y="28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543175" y="2023744"/>
            <a:ext cx="76200" cy="358775"/>
          </a:xfrm>
          <a:custGeom>
            <a:avLst/>
            <a:gdLst/>
            <a:ahLst/>
            <a:cxnLst/>
            <a:rect l="l" t="t" r="r" b="b"/>
            <a:pathLst>
              <a:path w="76200" h="358775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355981"/>
                </a:lnTo>
                <a:lnTo>
                  <a:pt x="34543" y="358775"/>
                </a:lnTo>
                <a:lnTo>
                  <a:pt x="41656" y="358775"/>
                </a:lnTo>
                <a:lnTo>
                  <a:pt x="44450" y="355981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3587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58775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1459738" y="134391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45207" y="1343913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593719" y="134391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466850" y="1570989"/>
            <a:ext cx="2962275" cy="90805"/>
          </a:xfrm>
          <a:custGeom>
            <a:avLst/>
            <a:gdLst/>
            <a:ahLst/>
            <a:cxnLst/>
            <a:rect l="l" t="t" r="r" b="b"/>
            <a:pathLst>
              <a:path w="2962275" h="90805">
                <a:moveTo>
                  <a:pt x="0" y="90804"/>
                </a:moveTo>
                <a:lnTo>
                  <a:pt x="2962275" y="90804"/>
                </a:lnTo>
                <a:lnTo>
                  <a:pt x="2962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95687" y="1657032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67100" y="1861819"/>
            <a:ext cx="44767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467100" y="1861819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5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490787" y="1657032"/>
            <a:ext cx="200025" cy="209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362200" y="1861819"/>
            <a:ext cx="4476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362200" y="1861819"/>
            <a:ext cx="447675" cy="90805"/>
          </a:xfrm>
          <a:custGeom>
            <a:avLst/>
            <a:gdLst/>
            <a:ahLst/>
            <a:cxnLst/>
            <a:rect l="l" t="t" r="r" b="b"/>
            <a:pathLst>
              <a:path w="447675" h="90805">
                <a:moveTo>
                  <a:pt x="0" y="90804"/>
                </a:moveTo>
                <a:lnTo>
                  <a:pt x="447675" y="90804"/>
                </a:lnTo>
                <a:lnTo>
                  <a:pt x="4476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28750" y="1226819"/>
            <a:ext cx="76200" cy="372745"/>
          </a:xfrm>
          <a:custGeom>
            <a:avLst/>
            <a:gdLst/>
            <a:ahLst/>
            <a:cxnLst/>
            <a:rect l="l" t="t" r="r" b="b"/>
            <a:pathLst>
              <a:path w="76200" h="372744">
                <a:moveTo>
                  <a:pt x="31750" y="296545"/>
                </a:moveTo>
                <a:lnTo>
                  <a:pt x="0" y="296545"/>
                </a:lnTo>
                <a:lnTo>
                  <a:pt x="38100" y="372745"/>
                </a:lnTo>
                <a:lnTo>
                  <a:pt x="66675" y="315595"/>
                </a:lnTo>
                <a:lnTo>
                  <a:pt x="34543" y="315595"/>
                </a:lnTo>
                <a:lnTo>
                  <a:pt x="31750" y="312800"/>
                </a:lnTo>
                <a:lnTo>
                  <a:pt x="31750" y="296545"/>
                </a:lnTo>
                <a:close/>
              </a:path>
              <a:path w="76200" h="372744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12800"/>
                </a:lnTo>
                <a:lnTo>
                  <a:pt x="34543" y="315595"/>
                </a:lnTo>
                <a:lnTo>
                  <a:pt x="41656" y="315595"/>
                </a:lnTo>
                <a:lnTo>
                  <a:pt x="44450" y="312800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72744">
                <a:moveTo>
                  <a:pt x="76200" y="296545"/>
                </a:moveTo>
                <a:lnTo>
                  <a:pt x="44450" y="296545"/>
                </a:lnTo>
                <a:lnTo>
                  <a:pt x="44450" y="312800"/>
                </a:lnTo>
                <a:lnTo>
                  <a:pt x="41656" y="315595"/>
                </a:lnTo>
                <a:lnTo>
                  <a:pt x="66675" y="315595"/>
                </a:lnTo>
                <a:lnTo>
                  <a:pt x="76200" y="296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429125" y="166179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695700" y="164782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581275" y="1614169"/>
            <a:ext cx="635" cy="523875"/>
          </a:xfrm>
          <a:custGeom>
            <a:avLst/>
            <a:gdLst/>
            <a:ahLst/>
            <a:cxnLst/>
            <a:rect l="l" t="t" r="r" b="b"/>
            <a:pathLst>
              <a:path w="635" h="523875">
                <a:moveTo>
                  <a:pt x="0" y="0"/>
                </a:moveTo>
                <a:lnTo>
                  <a:pt x="635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514475" y="166179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514475" y="1995169"/>
            <a:ext cx="1066800" cy="76200"/>
          </a:xfrm>
          <a:custGeom>
            <a:avLst/>
            <a:gdLst/>
            <a:ahLst/>
            <a:cxnLst/>
            <a:rect l="l" t="t" r="r" b="b"/>
            <a:pathLst>
              <a:path w="10668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066800" h="76200">
                <a:moveTo>
                  <a:pt x="990600" y="0"/>
                </a:moveTo>
                <a:lnTo>
                  <a:pt x="990600" y="76200"/>
                </a:lnTo>
                <a:lnTo>
                  <a:pt x="1054100" y="44450"/>
                </a:lnTo>
                <a:lnTo>
                  <a:pt x="1006856" y="44450"/>
                </a:lnTo>
                <a:lnTo>
                  <a:pt x="1009650" y="41656"/>
                </a:lnTo>
                <a:lnTo>
                  <a:pt x="1009650" y="34544"/>
                </a:lnTo>
                <a:lnTo>
                  <a:pt x="1006856" y="31750"/>
                </a:lnTo>
                <a:lnTo>
                  <a:pt x="1054100" y="31750"/>
                </a:lnTo>
                <a:lnTo>
                  <a:pt x="990600" y="0"/>
                </a:lnTo>
                <a:close/>
              </a:path>
              <a:path w="10668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066800" h="76200">
                <a:moveTo>
                  <a:pt x="9906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90600" y="44450"/>
                </a:lnTo>
                <a:lnTo>
                  <a:pt x="990600" y="31750"/>
                </a:lnTo>
                <a:close/>
              </a:path>
              <a:path w="1066800" h="76200">
                <a:moveTo>
                  <a:pt x="1054100" y="31750"/>
                </a:moveTo>
                <a:lnTo>
                  <a:pt x="1006856" y="31750"/>
                </a:lnTo>
                <a:lnTo>
                  <a:pt x="1009650" y="34544"/>
                </a:lnTo>
                <a:lnTo>
                  <a:pt x="1009650" y="41656"/>
                </a:lnTo>
                <a:lnTo>
                  <a:pt x="1006856" y="44450"/>
                </a:lnTo>
                <a:lnTo>
                  <a:pt x="1054100" y="44450"/>
                </a:lnTo>
                <a:lnTo>
                  <a:pt x="1066800" y="38100"/>
                </a:lnTo>
                <a:lnTo>
                  <a:pt x="10541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581275" y="1995169"/>
            <a:ext cx="1114425" cy="76200"/>
          </a:xfrm>
          <a:custGeom>
            <a:avLst/>
            <a:gdLst/>
            <a:ahLst/>
            <a:cxnLst/>
            <a:rect l="l" t="t" r="r" b="b"/>
            <a:pathLst>
              <a:path w="1114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114425" h="76200">
                <a:moveTo>
                  <a:pt x="1038225" y="0"/>
                </a:moveTo>
                <a:lnTo>
                  <a:pt x="1038225" y="76200"/>
                </a:lnTo>
                <a:lnTo>
                  <a:pt x="1101725" y="44450"/>
                </a:lnTo>
                <a:lnTo>
                  <a:pt x="1054480" y="44450"/>
                </a:lnTo>
                <a:lnTo>
                  <a:pt x="1057275" y="41656"/>
                </a:lnTo>
                <a:lnTo>
                  <a:pt x="1057275" y="34544"/>
                </a:lnTo>
                <a:lnTo>
                  <a:pt x="1054480" y="31750"/>
                </a:lnTo>
                <a:lnTo>
                  <a:pt x="1101725" y="31750"/>
                </a:lnTo>
                <a:lnTo>
                  <a:pt x="1038225" y="0"/>
                </a:lnTo>
                <a:close/>
              </a:path>
              <a:path w="1114425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114425" h="76200">
                <a:moveTo>
                  <a:pt x="1038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038225" y="44450"/>
                </a:lnTo>
                <a:lnTo>
                  <a:pt x="1038225" y="31750"/>
                </a:lnTo>
                <a:close/>
              </a:path>
              <a:path w="1114425" h="76200">
                <a:moveTo>
                  <a:pt x="1101725" y="31750"/>
                </a:moveTo>
                <a:lnTo>
                  <a:pt x="1054480" y="31750"/>
                </a:lnTo>
                <a:lnTo>
                  <a:pt x="1057275" y="34544"/>
                </a:lnTo>
                <a:lnTo>
                  <a:pt x="1057275" y="41656"/>
                </a:lnTo>
                <a:lnTo>
                  <a:pt x="1054480" y="44450"/>
                </a:lnTo>
                <a:lnTo>
                  <a:pt x="1101725" y="44450"/>
                </a:lnTo>
                <a:lnTo>
                  <a:pt x="1114425" y="38100"/>
                </a:lnTo>
                <a:lnTo>
                  <a:pt x="1101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95700" y="1995169"/>
            <a:ext cx="733425" cy="76200"/>
          </a:xfrm>
          <a:custGeom>
            <a:avLst/>
            <a:gdLst/>
            <a:ahLst/>
            <a:cxnLst/>
            <a:rect l="l" t="t" r="r" b="b"/>
            <a:pathLst>
              <a:path w="73342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733425" h="76200">
                <a:moveTo>
                  <a:pt x="657225" y="0"/>
                </a:moveTo>
                <a:lnTo>
                  <a:pt x="657225" y="76200"/>
                </a:lnTo>
                <a:lnTo>
                  <a:pt x="720725" y="44450"/>
                </a:lnTo>
                <a:lnTo>
                  <a:pt x="673480" y="44450"/>
                </a:lnTo>
                <a:lnTo>
                  <a:pt x="676275" y="41656"/>
                </a:lnTo>
                <a:lnTo>
                  <a:pt x="676275" y="34544"/>
                </a:lnTo>
                <a:lnTo>
                  <a:pt x="673480" y="31750"/>
                </a:lnTo>
                <a:lnTo>
                  <a:pt x="720725" y="31750"/>
                </a:lnTo>
                <a:lnTo>
                  <a:pt x="657225" y="0"/>
                </a:lnTo>
                <a:close/>
              </a:path>
              <a:path w="733425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733425" h="76200">
                <a:moveTo>
                  <a:pt x="65722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657225" y="44450"/>
                </a:lnTo>
                <a:lnTo>
                  <a:pt x="657225" y="31750"/>
                </a:lnTo>
                <a:close/>
              </a:path>
              <a:path w="733425" h="76200">
                <a:moveTo>
                  <a:pt x="720725" y="31750"/>
                </a:moveTo>
                <a:lnTo>
                  <a:pt x="673480" y="31750"/>
                </a:lnTo>
                <a:lnTo>
                  <a:pt x="676275" y="34544"/>
                </a:lnTo>
                <a:lnTo>
                  <a:pt x="676275" y="41656"/>
                </a:lnTo>
                <a:lnTo>
                  <a:pt x="673480" y="44450"/>
                </a:lnTo>
                <a:lnTo>
                  <a:pt x="720725" y="44450"/>
                </a:lnTo>
                <a:lnTo>
                  <a:pt x="733425" y="38100"/>
                </a:lnTo>
                <a:lnTo>
                  <a:pt x="7207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26212" y="427735"/>
            <a:ext cx="6709409" cy="895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907415">
              <a:lnSpc>
                <a:spcPct val="100000"/>
              </a:lnSpc>
              <a:spcBef>
                <a:spcPts val="118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928622" y="1303908"/>
            <a:ext cx="220979" cy="580390"/>
          </a:xfrm>
          <a:custGeom>
            <a:avLst/>
            <a:gdLst/>
            <a:ahLst/>
            <a:cxnLst/>
            <a:rect l="l" t="t" r="r" b="b"/>
            <a:pathLst>
              <a:path w="220980" h="580389">
                <a:moveTo>
                  <a:pt x="189028" y="75132"/>
                </a:moveTo>
                <a:lnTo>
                  <a:pt x="176414" y="76526"/>
                </a:lnTo>
                <a:lnTo>
                  <a:pt x="177037" y="82676"/>
                </a:lnTo>
                <a:lnTo>
                  <a:pt x="178688" y="109347"/>
                </a:lnTo>
                <a:lnTo>
                  <a:pt x="179831" y="135635"/>
                </a:lnTo>
                <a:lnTo>
                  <a:pt x="180209" y="161544"/>
                </a:lnTo>
                <a:lnTo>
                  <a:pt x="179816" y="187198"/>
                </a:lnTo>
                <a:lnTo>
                  <a:pt x="177545" y="235966"/>
                </a:lnTo>
                <a:lnTo>
                  <a:pt x="172973" y="282955"/>
                </a:lnTo>
                <a:lnTo>
                  <a:pt x="165988" y="327278"/>
                </a:lnTo>
                <a:lnTo>
                  <a:pt x="156844" y="368934"/>
                </a:lnTo>
                <a:lnTo>
                  <a:pt x="145669" y="407289"/>
                </a:lnTo>
                <a:lnTo>
                  <a:pt x="125094" y="458343"/>
                </a:lnTo>
                <a:lnTo>
                  <a:pt x="100583" y="500633"/>
                </a:lnTo>
                <a:lnTo>
                  <a:pt x="72262" y="533400"/>
                </a:lnTo>
                <a:lnTo>
                  <a:pt x="40893" y="555498"/>
                </a:lnTo>
                <a:lnTo>
                  <a:pt x="5714" y="566674"/>
                </a:lnTo>
                <a:lnTo>
                  <a:pt x="2285" y="567435"/>
                </a:lnTo>
                <a:lnTo>
                  <a:pt x="0" y="570738"/>
                </a:lnTo>
                <a:lnTo>
                  <a:pt x="761" y="574167"/>
                </a:lnTo>
                <a:lnTo>
                  <a:pt x="1396" y="577596"/>
                </a:lnTo>
                <a:lnTo>
                  <a:pt x="4825" y="579881"/>
                </a:lnTo>
                <a:lnTo>
                  <a:pt x="8254" y="579120"/>
                </a:lnTo>
                <a:lnTo>
                  <a:pt x="20700" y="576579"/>
                </a:lnTo>
                <a:lnTo>
                  <a:pt x="57911" y="560324"/>
                </a:lnTo>
                <a:lnTo>
                  <a:pt x="91058" y="532638"/>
                </a:lnTo>
                <a:lnTo>
                  <a:pt x="119760" y="494538"/>
                </a:lnTo>
                <a:lnTo>
                  <a:pt x="144017" y="447548"/>
                </a:lnTo>
                <a:lnTo>
                  <a:pt x="157606" y="411606"/>
                </a:lnTo>
                <a:lnTo>
                  <a:pt x="169036" y="372236"/>
                </a:lnTo>
                <a:lnTo>
                  <a:pt x="178434" y="329819"/>
                </a:lnTo>
                <a:lnTo>
                  <a:pt x="185546" y="284733"/>
                </a:lnTo>
                <a:lnTo>
                  <a:pt x="190245" y="237108"/>
                </a:lnTo>
                <a:lnTo>
                  <a:pt x="192537" y="186690"/>
                </a:lnTo>
                <a:lnTo>
                  <a:pt x="192782" y="161290"/>
                </a:lnTo>
                <a:lnTo>
                  <a:pt x="192404" y="135381"/>
                </a:lnTo>
                <a:lnTo>
                  <a:pt x="191388" y="108839"/>
                </a:lnTo>
                <a:lnTo>
                  <a:pt x="189737" y="81915"/>
                </a:lnTo>
                <a:lnTo>
                  <a:pt x="189028" y="75132"/>
                </a:lnTo>
                <a:close/>
              </a:path>
              <a:path w="220980" h="580389">
                <a:moveTo>
                  <a:pt x="174370" y="0"/>
                </a:moveTo>
                <a:lnTo>
                  <a:pt x="144906" y="80009"/>
                </a:lnTo>
                <a:lnTo>
                  <a:pt x="176414" y="76526"/>
                </a:lnTo>
                <a:lnTo>
                  <a:pt x="175132" y="63880"/>
                </a:lnTo>
                <a:lnTo>
                  <a:pt x="174751" y="60325"/>
                </a:lnTo>
                <a:lnTo>
                  <a:pt x="177291" y="57276"/>
                </a:lnTo>
                <a:lnTo>
                  <a:pt x="184276" y="56515"/>
                </a:lnTo>
                <a:lnTo>
                  <a:pt x="210945" y="56515"/>
                </a:lnTo>
                <a:lnTo>
                  <a:pt x="174370" y="0"/>
                </a:lnTo>
                <a:close/>
              </a:path>
              <a:path w="220980" h="580389">
                <a:moveTo>
                  <a:pt x="184276" y="56515"/>
                </a:moveTo>
                <a:lnTo>
                  <a:pt x="177291" y="57276"/>
                </a:lnTo>
                <a:lnTo>
                  <a:pt x="174751" y="60325"/>
                </a:lnTo>
                <a:lnTo>
                  <a:pt x="175132" y="63880"/>
                </a:lnTo>
                <a:lnTo>
                  <a:pt x="176414" y="76526"/>
                </a:lnTo>
                <a:lnTo>
                  <a:pt x="189028" y="75132"/>
                </a:lnTo>
                <a:lnTo>
                  <a:pt x="187705" y="62483"/>
                </a:lnTo>
                <a:lnTo>
                  <a:pt x="187325" y="59054"/>
                </a:lnTo>
                <a:lnTo>
                  <a:pt x="184276" y="56515"/>
                </a:lnTo>
                <a:close/>
              </a:path>
              <a:path w="220980" h="580389">
                <a:moveTo>
                  <a:pt x="210945" y="56515"/>
                </a:moveTo>
                <a:lnTo>
                  <a:pt x="184276" y="56515"/>
                </a:lnTo>
                <a:lnTo>
                  <a:pt x="187325" y="59054"/>
                </a:lnTo>
                <a:lnTo>
                  <a:pt x="187705" y="62483"/>
                </a:lnTo>
                <a:lnTo>
                  <a:pt x="189028" y="75132"/>
                </a:lnTo>
                <a:lnTo>
                  <a:pt x="220725" y="71627"/>
                </a:lnTo>
                <a:lnTo>
                  <a:pt x="210945" y="565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976372" y="1303908"/>
            <a:ext cx="220979" cy="580390"/>
          </a:xfrm>
          <a:custGeom>
            <a:avLst/>
            <a:gdLst/>
            <a:ahLst/>
            <a:cxnLst/>
            <a:rect l="l" t="t" r="r" b="b"/>
            <a:pathLst>
              <a:path w="220980" h="580389">
                <a:moveTo>
                  <a:pt x="189028" y="75132"/>
                </a:moveTo>
                <a:lnTo>
                  <a:pt x="176414" y="76526"/>
                </a:lnTo>
                <a:lnTo>
                  <a:pt x="177037" y="82676"/>
                </a:lnTo>
                <a:lnTo>
                  <a:pt x="178688" y="109347"/>
                </a:lnTo>
                <a:lnTo>
                  <a:pt x="179831" y="135635"/>
                </a:lnTo>
                <a:lnTo>
                  <a:pt x="180209" y="161544"/>
                </a:lnTo>
                <a:lnTo>
                  <a:pt x="179816" y="187198"/>
                </a:lnTo>
                <a:lnTo>
                  <a:pt x="177545" y="235966"/>
                </a:lnTo>
                <a:lnTo>
                  <a:pt x="172973" y="282955"/>
                </a:lnTo>
                <a:lnTo>
                  <a:pt x="165988" y="327278"/>
                </a:lnTo>
                <a:lnTo>
                  <a:pt x="156844" y="368934"/>
                </a:lnTo>
                <a:lnTo>
                  <a:pt x="145669" y="407289"/>
                </a:lnTo>
                <a:lnTo>
                  <a:pt x="125094" y="458343"/>
                </a:lnTo>
                <a:lnTo>
                  <a:pt x="100583" y="500633"/>
                </a:lnTo>
                <a:lnTo>
                  <a:pt x="72262" y="533400"/>
                </a:lnTo>
                <a:lnTo>
                  <a:pt x="40893" y="555498"/>
                </a:lnTo>
                <a:lnTo>
                  <a:pt x="5714" y="566674"/>
                </a:lnTo>
                <a:lnTo>
                  <a:pt x="2285" y="567435"/>
                </a:lnTo>
                <a:lnTo>
                  <a:pt x="0" y="570738"/>
                </a:lnTo>
                <a:lnTo>
                  <a:pt x="761" y="574167"/>
                </a:lnTo>
                <a:lnTo>
                  <a:pt x="1396" y="577596"/>
                </a:lnTo>
                <a:lnTo>
                  <a:pt x="4825" y="579881"/>
                </a:lnTo>
                <a:lnTo>
                  <a:pt x="8254" y="579120"/>
                </a:lnTo>
                <a:lnTo>
                  <a:pt x="20700" y="576579"/>
                </a:lnTo>
                <a:lnTo>
                  <a:pt x="57911" y="560324"/>
                </a:lnTo>
                <a:lnTo>
                  <a:pt x="91058" y="532638"/>
                </a:lnTo>
                <a:lnTo>
                  <a:pt x="119760" y="494538"/>
                </a:lnTo>
                <a:lnTo>
                  <a:pt x="144017" y="447548"/>
                </a:lnTo>
                <a:lnTo>
                  <a:pt x="157606" y="411606"/>
                </a:lnTo>
                <a:lnTo>
                  <a:pt x="169036" y="372236"/>
                </a:lnTo>
                <a:lnTo>
                  <a:pt x="178434" y="329819"/>
                </a:lnTo>
                <a:lnTo>
                  <a:pt x="185546" y="284733"/>
                </a:lnTo>
                <a:lnTo>
                  <a:pt x="190245" y="237108"/>
                </a:lnTo>
                <a:lnTo>
                  <a:pt x="192537" y="186690"/>
                </a:lnTo>
                <a:lnTo>
                  <a:pt x="192782" y="161290"/>
                </a:lnTo>
                <a:lnTo>
                  <a:pt x="192404" y="135381"/>
                </a:lnTo>
                <a:lnTo>
                  <a:pt x="191388" y="108839"/>
                </a:lnTo>
                <a:lnTo>
                  <a:pt x="189737" y="81915"/>
                </a:lnTo>
                <a:lnTo>
                  <a:pt x="189028" y="75132"/>
                </a:lnTo>
                <a:close/>
              </a:path>
              <a:path w="220980" h="580389">
                <a:moveTo>
                  <a:pt x="174370" y="0"/>
                </a:moveTo>
                <a:lnTo>
                  <a:pt x="144906" y="80009"/>
                </a:lnTo>
                <a:lnTo>
                  <a:pt x="176414" y="76526"/>
                </a:lnTo>
                <a:lnTo>
                  <a:pt x="175132" y="63880"/>
                </a:lnTo>
                <a:lnTo>
                  <a:pt x="174751" y="60325"/>
                </a:lnTo>
                <a:lnTo>
                  <a:pt x="177291" y="57276"/>
                </a:lnTo>
                <a:lnTo>
                  <a:pt x="184276" y="56515"/>
                </a:lnTo>
                <a:lnTo>
                  <a:pt x="210945" y="56515"/>
                </a:lnTo>
                <a:lnTo>
                  <a:pt x="174370" y="0"/>
                </a:lnTo>
                <a:close/>
              </a:path>
              <a:path w="220980" h="580389">
                <a:moveTo>
                  <a:pt x="184276" y="56515"/>
                </a:moveTo>
                <a:lnTo>
                  <a:pt x="177291" y="57276"/>
                </a:lnTo>
                <a:lnTo>
                  <a:pt x="174751" y="60325"/>
                </a:lnTo>
                <a:lnTo>
                  <a:pt x="175132" y="63880"/>
                </a:lnTo>
                <a:lnTo>
                  <a:pt x="176414" y="76526"/>
                </a:lnTo>
                <a:lnTo>
                  <a:pt x="189028" y="75132"/>
                </a:lnTo>
                <a:lnTo>
                  <a:pt x="187705" y="62483"/>
                </a:lnTo>
                <a:lnTo>
                  <a:pt x="187325" y="59054"/>
                </a:lnTo>
                <a:lnTo>
                  <a:pt x="184276" y="56515"/>
                </a:lnTo>
                <a:close/>
              </a:path>
              <a:path w="220980" h="580389">
                <a:moveTo>
                  <a:pt x="210945" y="56515"/>
                </a:moveTo>
                <a:lnTo>
                  <a:pt x="184276" y="56515"/>
                </a:lnTo>
                <a:lnTo>
                  <a:pt x="187325" y="59054"/>
                </a:lnTo>
                <a:lnTo>
                  <a:pt x="187705" y="62483"/>
                </a:lnTo>
                <a:lnTo>
                  <a:pt x="189028" y="75132"/>
                </a:lnTo>
                <a:lnTo>
                  <a:pt x="220725" y="71627"/>
                </a:lnTo>
                <a:lnTo>
                  <a:pt x="210945" y="565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965828" y="1303908"/>
            <a:ext cx="220979" cy="580390"/>
          </a:xfrm>
          <a:custGeom>
            <a:avLst/>
            <a:gdLst/>
            <a:ahLst/>
            <a:cxnLst/>
            <a:rect l="l" t="t" r="r" b="b"/>
            <a:pathLst>
              <a:path w="220979" h="580389">
                <a:moveTo>
                  <a:pt x="31578" y="75050"/>
                </a:moveTo>
                <a:lnTo>
                  <a:pt x="30861" y="81915"/>
                </a:lnTo>
                <a:lnTo>
                  <a:pt x="29315" y="109347"/>
                </a:lnTo>
                <a:lnTo>
                  <a:pt x="28190" y="135635"/>
                </a:lnTo>
                <a:lnTo>
                  <a:pt x="27812" y="161417"/>
                </a:lnTo>
                <a:lnTo>
                  <a:pt x="28067" y="187198"/>
                </a:lnTo>
                <a:lnTo>
                  <a:pt x="30480" y="237108"/>
                </a:lnTo>
                <a:lnTo>
                  <a:pt x="35179" y="284733"/>
                </a:lnTo>
                <a:lnTo>
                  <a:pt x="42291" y="329819"/>
                </a:lnTo>
                <a:lnTo>
                  <a:pt x="51562" y="372236"/>
                </a:lnTo>
                <a:lnTo>
                  <a:pt x="63119" y="411606"/>
                </a:lnTo>
                <a:lnTo>
                  <a:pt x="76708" y="447548"/>
                </a:lnTo>
                <a:lnTo>
                  <a:pt x="100965" y="494538"/>
                </a:lnTo>
                <a:lnTo>
                  <a:pt x="129667" y="532638"/>
                </a:lnTo>
                <a:lnTo>
                  <a:pt x="162687" y="560324"/>
                </a:lnTo>
                <a:lnTo>
                  <a:pt x="199898" y="576579"/>
                </a:lnTo>
                <a:lnTo>
                  <a:pt x="212344" y="579120"/>
                </a:lnTo>
                <a:lnTo>
                  <a:pt x="215773" y="579881"/>
                </a:lnTo>
                <a:lnTo>
                  <a:pt x="219201" y="577596"/>
                </a:lnTo>
                <a:lnTo>
                  <a:pt x="219837" y="574167"/>
                </a:lnTo>
                <a:lnTo>
                  <a:pt x="220599" y="570738"/>
                </a:lnTo>
                <a:lnTo>
                  <a:pt x="218312" y="567435"/>
                </a:lnTo>
                <a:lnTo>
                  <a:pt x="214884" y="566674"/>
                </a:lnTo>
                <a:lnTo>
                  <a:pt x="202437" y="564133"/>
                </a:lnTo>
                <a:lnTo>
                  <a:pt x="190881" y="560451"/>
                </a:lnTo>
                <a:lnTo>
                  <a:pt x="148336" y="533400"/>
                </a:lnTo>
                <a:lnTo>
                  <a:pt x="120142" y="500633"/>
                </a:lnTo>
                <a:lnTo>
                  <a:pt x="95504" y="458343"/>
                </a:lnTo>
                <a:lnTo>
                  <a:pt x="75057" y="407289"/>
                </a:lnTo>
                <a:lnTo>
                  <a:pt x="63881" y="368934"/>
                </a:lnTo>
                <a:lnTo>
                  <a:pt x="54737" y="327278"/>
                </a:lnTo>
                <a:lnTo>
                  <a:pt x="47751" y="282955"/>
                </a:lnTo>
                <a:lnTo>
                  <a:pt x="43053" y="236093"/>
                </a:lnTo>
                <a:lnTo>
                  <a:pt x="40767" y="186690"/>
                </a:lnTo>
                <a:lnTo>
                  <a:pt x="40512" y="161417"/>
                </a:lnTo>
                <a:lnTo>
                  <a:pt x="40903" y="135381"/>
                </a:lnTo>
                <a:lnTo>
                  <a:pt x="41941" y="108839"/>
                </a:lnTo>
                <a:lnTo>
                  <a:pt x="43561" y="82676"/>
                </a:lnTo>
                <a:lnTo>
                  <a:pt x="44231" y="76473"/>
                </a:lnTo>
                <a:lnTo>
                  <a:pt x="31578" y="75050"/>
                </a:lnTo>
                <a:close/>
              </a:path>
              <a:path w="220979" h="580389">
                <a:moveTo>
                  <a:pt x="67039" y="56515"/>
                </a:moveTo>
                <a:lnTo>
                  <a:pt x="36449" y="56515"/>
                </a:lnTo>
                <a:lnTo>
                  <a:pt x="43307" y="57276"/>
                </a:lnTo>
                <a:lnTo>
                  <a:pt x="45847" y="60325"/>
                </a:lnTo>
                <a:lnTo>
                  <a:pt x="45593" y="63880"/>
                </a:lnTo>
                <a:lnTo>
                  <a:pt x="44231" y="76473"/>
                </a:lnTo>
                <a:lnTo>
                  <a:pt x="75692" y="80009"/>
                </a:lnTo>
                <a:lnTo>
                  <a:pt x="67039" y="56515"/>
                </a:lnTo>
                <a:close/>
              </a:path>
              <a:path w="220979" h="580389">
                <a:moveTo>
                  <a:pt x="36449" y="56515"/>
                </a:moveTo>
                <a:lnTo>
                  <a:pt x="33274" y="59054"/>
                </a:lnTo>
                <a:lnTo>
                  <a:pt x="32893" y="62483"/>
                </a:lnTo>
                <a:lnTo>
                  <a:pt x="31578" y="75050"/>
                </a:lnTo>
                <a:lnTo>
                  <a:pt x="44231" y="76473"/>
                </a:lnTo>
                <a:lnTo>
                  <a:pt x="45593" y="63880"/>
                </a:lnTo>
                <a:lnTo>
                  <a:pt x="45847" y="60325"/>
                </a:lnTo>
                <a:lnTo>
                  <a:pt x="43307" y="57276"/>
                </a:lnTo>
                <a:lnTo>
                  <a:pt x="36449" y="56515"/>
                </a:lnTo>
                <a:close/>
              </a:path>
              <a:path w="220979" h="580389">
                <a:moveTo>
                  <a:pt x="46228" y="0"/>
                </a:moveTo>
                <a:lnTo>
                  <a:pt x="0" y="71500"/>
                </a:lnTo>
                <a:lnTo>
                  <a:pt x="31578" y="75050"/>
                </a:lnTo>
                <a:lnTo>
                  <a:pt x="32893" y="62483"/>
                </a:lnTo>
                <a:lnTo>
                  <a:pt x="33274" y="59054"/>
                </a:lnTo>
                <a:lnTo>
                  <a:pt x="36449" y="56515"/>
                </a:lnTo>
                <a:lnTo>
                  <a:pt x="67039" y="56515"/>
                </a:lnTo>
                <a:lnTo>
                  <a:pt x="46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4475" y="1290319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085975" y="135191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581275" y="135191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143250" y="135191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029075" y="1351914"/>
            <a:ext cx="0" cy="523875"/>
          </a:xfrm>
          <a:custGeom>
            <a:avLst/>
            <a:gdLst/>
            <a:ahLst/>
            <a:cxnLst/>
            <a:rect l="l" t="t" r="r" b="b"/>
            <a:pathLst>
              <a:path w="0" h="523875">
                <a:moveTo>
                  <a:pt x="0" y="0"/>
                </a:moveTo>
                <a:lnTo>
                  <a:pt x="0" y="52387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1785873" y="1330197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74" name="object 74"/>
          <p:cNvSpPr txBox="1"/>
          <p:nvPr/>
        </p:nvSpPr>
        <p:spPr>
          <a:xfrm>
            <a:off x="2814954" y="1377441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57853" y="1343913"/>
            <a:ext cx="280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616835" y="2163825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88790" y="2211069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62200" y="190055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4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20750" y="2980689"/>
            <a:ext cx="1440180" cy="1905"/>
          </a:xfrm>
          <a:custGeom>
            <a:avLst/>
            <a:gdLst/>
            <a:ahLst/>
            <a:cxnLst/>
            <a:rect l="l" t="t" r="r" b="b"/>
            <a:pathLst>
              <a:path w="1440180" h="1905">
                <a:moveTo>
                  <a:pt x="0" y="0"/>
                </a:moveTo>
                <a:lnTo>
                  <a:pt x="1440180" y="190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2200" y="298068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5" h="1441450">
                <a:moveTo>
                  <a:pt x="0" y="0"/>
                </a:moveTo>
                <a:lnTo>
                  <a:pt x="635" y="144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05025" y="4422139"/>
            <a:ext cx="5048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05025" y="4422139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11257" y="1895792"/>
            <a:ext cx="198754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29025" y="2072004"/>
            <a:ext cx="4191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29025" y="207200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5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34707" y="2977832"/>
            <a:ext cx="198755" cy="180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2475" y="3154044"/>
            <a:ext cx="419100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52475" y="315404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5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93532" y="2928302"/>
            <a:ext cx="99694" cy="996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69105" y="1697227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10510" y="2781807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43150" y="1703704"/>
            <a:ext cx="1458595" cy="1084580"/>
          </a:xfrm>
          <a:custGeom>
            <a:avLst/>
            <a:gdLst/>
            <a:ahLst/>
            <a:cxnLst/>
            <a:rect l="l" t="t" r="r" b="b"/>
            <a:pathLst>
              <a:path w="1458595" h="1084580">
                <a:moveTo>
                  <a:pt x="1458595" y="0"/>
                </a:moveTo>
                <a:lnTo>
                  <a:pt x="0" y="108457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49345" y="2156332"/>
            <a:ext cx="76200" cy="203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83255" y="2506852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61790" y="190118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61790" y="298132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61790" y="442150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286250" y="190182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21385" y="478154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4" h="179704">
                <a:moveTo>
                  <a:pt x="0" y="0"/>
                </a:moveTo>
                <a:lnTo>
                  <a:pt x="634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41475" y="478154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61564" y="478154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801745" y="478154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4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81430" y="478154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4" h="179704">
                <a:moveTo>
                  <a:pt x="0" y="0"/>
                </a:moveTo>
                <a:lnTo>
                  <a:pt x="634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22019" y="4875529"/>
            <a:ext cx="2879725" cy="0"/>
          </a:xfrm>
          <a:custGeom>
            <a:avLst/>
            <a:gdLst/>
            <a:ahLst/>
            <a:cxnLst/>
            <a:rect l="l" t="t" r="r" b="b"/>
            <a:pathLst>
              <a:path w="2879725" h="0">
                <a:moveTo>
                  <a:pt x="0" y="0"/>
                </a:moveTo>
                <a:lnTo>
                  <a:pt x="28797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43330" y="2506979"/>
            <a:ext cx="76200" cy="478155"/>
          </a:xfrm>
          <a:custGeom>
            <a:avLst/>
            <a:gdLst/>
            <a:ahLst/>
            <a:cxnLst/>
            <a:rect l="l" t="t" r="r" b="b"/>
            <a:pathLst>
              <a:path w="76200" h="478155">
                <a:moveTo>
                  <a:pt x="31750" y="401954"/>
                </a:moveTo>
                <a:lnTo>
                  <a:pt x="0" y="401954"/>
                </a:lnTo>
                <a:lnTo>
                  <a:pt x="38100" y="478154"/>
                </a:lnTo>
                <a:lnTo>
                  <a:pt x="66675" y="421004"/>
                </a:lnTo>
                <a:lnTo>
                  <a:pt x="34543" y="421004"/>
                </a:lnTo>
                <a:lnTo>
                  <a:pt x="31750" y="418210"/>
                </a:lnTo>
                <a:lnTo>
                  <a:pt x="31750" y="401954"/>
                </a:lnTo>
                <a:close/>
              </a:path>
              <a:path w="76200" h="47815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418210"/>
                </a:lnTo>
                <a:lnTo>
                  <a:pt x="34543" y="421004"/>
                </a:lnTo>
                <a:lnTo>
                  <a:pt x="41656" y="421004"/>
                </a:lnTo>
                <a:lnTo>
                  <a:pt x="44450" y="418210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478155">
                <a:moveTo>
                  <a:pt x="76200" y="401954"/>
                </a:moveTo>
                <a:lnTo>
                  <a:pt x="44450" y="401954"/>
                </a:lnTo>
                <a:lnTo>
                  <a:pt x="44450" y="418210"/>
                </a:lnTo>
                <a:lnTo>
                  <a:pt x="41656" y="421004"/>
                </a:lnTo>
                <a:lnTo>
                  <a:pt x="66675" y="421004"/>
                </a:lnTo>
                <a:lnTo>
                  <a:pt x="76200" y="4019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295013" y="3505326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6212" y="368139"/>
            <a:ext cx="6709409" cy="2256155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415"/>
              </a:spcBef>
            </a:pPr>
            <a:r>
              <a:rPr dirty="0" sz="1400" spc="-5">
                <a:latin typeface="Copperplate Gothic Bold"/>
                <a:cs typeface="Copperplate Gothic Bold"/>
              </a:rPr>
              <a:t>2-frame</a:t>
            </a:r>
            <a:endParaRPr sz="1400">
              <a:latin typeface="Copperplate Gothic Bold"/>
              <a:cs typeface="Copperplate Gothic Bold"/>
            </a:endParaRPr>
          </a:p>
          <a:p>
            <a:pPr marL="30480" marR="444500">
              <a:lnSpc>
                <a:spcPct val="117900"/>
              </a:lnSpc>
              <a:spcBef>
                <a:spcPts val="915"/>
              </a:spcBef>
            </a:pPr>
            <a:r>
              <a:rPr dirty="0" sz="1400" spc="-5">
                <a:latin typeface="Candara"/>
                <a:cs typeface="Candara"/>
              </a:rPr>
              <a:t>Example(4):- Analysis the </a:t>
            </a:r>
            <a:r>
              <a:rPr dirty="0" sz="1400">
                <a:latin typeface="Candara"/>
                <a:cs typeface="Candara"/>
              </a:rPr>
              <a:t>frame </a:t>
            </a:r>
            <a:r>
              <a:rPr dirty="0" sz="1400" spc="-5">
                <a:latin typeface="Candara"/>
                <a:cs typeface="Candara"/>
              </a:rPr>
              <a:t>shown. There is rotational </a:t>
            </a:r>
            <a:r>
              <a:rPr dirty="0" sz="1400">
                <a:latin typeface="Candara"/>
                <a:cs typeface="Candara"/>
              </a:rPr>
              <a:t>slip </a:t>
            </a:r>
            <a:r>
              <a:rPr dirty="0" sz="1400" spc="-5">
                <a:latin typeface="Candara"/>
                <a:cs typeface="Candara"/>
              </a:rPr>
              <a:t>of </a:t>
            </a:r>
            <a:r>
              <a:rPr dirty="0" sz="1400" spc="-10">
                <a:latin typeface="Candara"/>
                <a:cs typeface="Candara"/>
              </a:rPr>
              <a:t>0.003 </a:t>
            </a:r>
            <a:r>
              <a:rPr dirty="0" sz="1400">
                <a:latin typeface="Candara"/>
                <a:cs typeface="Candara"/>
              </a:rPr>
              <a:t>rad counter  clockwise </a:t>
            </a:r>
            <a:r>
              <a:rPr dirty="0" sz="1400" spc="-5">
                <a:latin typeface="Candara"/>
                <a:cs typeface="Candara"/>
              </a:rPr>
              <a:t>at </a:t>
            </a:r>
            <a:r>
              <a:rPr dirty="0" sz="1400">
                <a:latin typeface="Candara"/>
                <a:cs typeface="Candara"/>
              </a:rPr>
              <a:t>support B. </a:t>
            </a:r>
            <a:r>
              <a:rPr dirty="0" sz="1400" spc="-5">
                <a:latin typeface="Candara"/>
                <a:cs typeface="Candara"/>
              </a:rPr>
              <a:t>take EI=10</a:t>
            </a:r>
            <a:r>
              <a:rPr dirty="0" baseline="40123" sz="1350" spc="-7">
                <a:latin typeface="Candara"/>
                <a:cs typeface="Candara"/>
              </a:rPr>
              <a:t>4</a:t>
            </a:r>
            <a:r>
              <a:rPr dirty="0" baseline="40123" sz="1350" spc="82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kN.m</a:t>
            </a:r>
            <a:r>
              <a:rPr dirty="0" baseline="40123" sz="1350" spc="-7">
                <a:latin typeface="Candara"/>
                <a:cs typeface="Candara"/>
              </a:rPr>
              <a:t>2</a:t>
            </a:r>
            <a:endParaRPr baseline="40123" sz="1350">
              <a:latin typeface="Candara"/>
              <a:cs typeface="Candar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Times New Roman"/>
              <a:cs typeface="Times New Roman"/>
            </a:endParaRPr>
          </a:p>
          <a:p>
            <a:pPr algn="ctr" marR="167830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4kN/m</a:t>
            </a:r>
            <a:endParaRPr sz="1400">
              <a:latin typeface="Calibri"/>
              <a:cs typeface="Calibri"/>
            </a:endParaRPr>
          </a:p>
          <a:p>
            <a:pPr algn="ctr" marL="1343025">
              <a:lnSpc>
                <a:spcPts val="1560"/>
              </a:lnSpc>
              <a:spcBef>
                <a:spcPts val="48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  <a:p>
            <a:pPr marL="715010">
              <a:lnSpc>
                <a:spcPts val="1560"/>
              </a:lnSpc>
            </a:pPr>
            <a:r>
              <a:rPr dirty="0" sz="1400" spc="-5">
                <a:latin typeface="Calibri"/>
                <a:cs typeface="Calibri"/>
              </a:rPr>
              <a:t>2kN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48460" y="6231889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4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48460" y="7312025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5" h="1441450">
                <a:moveTo>
                  <a:pt x="0" y="0"/>
                </a:moveTo>
                <a:lnTo>
                  <a:pt x="634" y="144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391285" y="8753475"/>
            <a:ext cx="504825" cy="9080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391285" y="8753475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5"/>
                </a:moveTo>
                <a:lnTo>
                  <a:pt x="504825" y="90805"/>
                </a:lnTo>
                <a:lnTo>
                  <a:pt x="50482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997517" y="6227127"/>
            <a:ext cx="19875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915285" y="6403339"/>
            <a:ext cx="419100" cy="908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915285" y="6403339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4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55366" y="6028562"/>
            <a:ext cx="76200" cy="203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96771" y="7113142"/>
            <a:ext cx="76199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629410" y="6035039"/>
            <a:ext cx="1458595" cy="1084580"/>
          </a:xfrm>
          <a:custGeom>
            <a:avLst/>
            <a:gdLst/>
            <a:ahLst/>
            <a:cxnLst/>
            <a:rect l="l" t="t" r="r" b="b"/>
            <a:pathLst>
              <a:path w="1458595" h="1084579">
                <a:moveTo>
                  <a:pt x="1458595" y="0"/>
                </a:moveTo>
                <a:lnTo>
                  <a:pt x="0" y="10845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35605" y="6487667"/>
            <a:ext cx="76200" cy="2033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69516" y="6838188"/>
            <a:ext cx="76200" cy="203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448050" y="623252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48050" y="731265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48050" y="8752840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72509" y="6233159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647825" y="9112884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088004" y="9112884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4" y="1797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638300" y="9206865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4">
                <a:moveTo>
                  <a:pt x="0" y="0"/>
                </a:moveTo>
                <a:lnTo>
                  <a:pt x="1449705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4500" y="4901310"/>
            <a:ext cx="6572884" cy="15976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91490">
              <a:lnSpc>
                <a:spcPct val="100000"/>
              </a:lnSpc>
              <a:spcBef>
                <a:spcPts val="105"/>
              </a:spcBef>
              <a:tabLst>
                <a:tab pos="871855" algn="l"/>
                <a:tab pos="1442085" algn="l"/>
                <a:tab pos="2568575" algn="l"/>
              </a:tabLst>
            </a:pPr>
            <a:r>
              <a:rPr dirty="0" sz="1400">
                <a:latin typeface="Calibri"/>
                <a:cs typeface="Calibri"/>
              </a:rPr>
              <a:t>1m	1m	2m	</a:t>
            </a: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7900"/>
              </a:lnSpc>
              <a:spcBef>
                <a:spcPts val="995"/>
              </a:spcBef>
            </a:pPr>
            <a:r>
              <a:rPr dirty="0" sz="1400">
                <a:latin typeface="Candara"/>
                <a:cs typeface="Candara"/>
              </a:rPr>
              <a:t>The </a:t>
            </a:r>
            <a:r>
              <a:rPr dirty="0" sz="1400" spc="-5">
                <a:latin typeface="Candara"/>
                <a:cs typeface="Candara"/>
              </a:rPr>
              <a:t>structure above is statically indeterminate </a:t>
            </a:r>
            <a:r>
              <a:rPr dirty="0" sz="1400">
                <a:latin typeface="Candara"/>
                <a:cs typeface="Candara"/>
              </a:rPr>
              <a:t>to 2</a:t>
            </a:r>
            <a:r>
              <a:rPr dirty="0" baseline="40123" sz="1350">
                <a:latin typeface="Candara"/>
                <a:cs typeface="Candara"/>
              </a:rPr>
              <a:t>nd </a:t>
            </a:r>
            <a:r>
              <a:rPr dirty="0" sz="1400" spc="-5">
                <a:latin typeface="Candara"/>
                <a:cs typeface="Candara"/>
              </a:rPr>
              <a:t>degree, there is part of </a:t>
            </a:r>
            <a:r>
              <a:rPr dirty="0" sz="1400">
                <a:latin typeface="Candara"/>
                <a:cs typeface="Candara"/>
              </a:rPr>
              <a:t>structure </a:t>
            </a:r>
            <a:r>
              <a:rPr dirty="0" sz="1400" spc="-5">
                <a:latin typeface="Candara"/>
                <a:cs typeface="Candara"/>
              </a:rPr>
              <a:t>is  statically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 spc="-5">
                <a:latin typeface="Candara"/>
                <a:cs typeface="Candara"/>
              </a:rPr>
              <a:t>determinate</a:t>
            </a:r>
            <a:endParaRPr sz="1400">
              <a:latin typeface="Candara"/>
              <a:cs typeface="Candar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530350">
              <a:lnSpc>
                <a:spcPct val="100000"/>
              </a:lnSpc>
              <a:spcBef>
                <a:spcPts val="835"/>
              </a:spcBef>
            </a:pPr>
            <a:r>
              <a:rPr dirty="0" sz="1400" spc="-5">
                <a:latin typeface="Calibri"/>
                <a:cs typeface="Calibri"/>
              </a:rPr>
              <a:t>4kN/m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610483" y="6533768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581527" y="7837169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287270" y="9233103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591310" y="6776719"/>
            <a:ext cx="76200" cy="467995"/>
          </a:xfrm>
          <a:custGeom>
            <a:avLst/>
            <a:gdLst/>
            <a:ahLst/>
            <a:cxnLst/>
            <a:rect l="l" t="t" r="r" b="b"/>
            <a:pathLst>
              <a:path w="76200" h="467995">
                <a:moveTo>
                  <a:pt x="31750" y="391794"/>
                </a:moveTo>
                <a:lnTo>
                  <a:pt x="0" y="391794"/>
                </a:lnTo>
                <a:lnTo>
                  <a:pt x="38100" y="467994"/>
                </a:lnTo>
                <a:lnTo>
                  <a:pt x="66675" y="410844"/>
                </a:lnTo>
                <a:lnTo>
                  <a:pt x="34544" y="410844"/>
                </a:lnTo>
                <a:lnTo>
                  <a:pt x="31750" y="408050"/>
                </a:lnTo>
                <a:lnTo>
                  <a:pt x="31750" y="391794"/>
                </a:lnTo>
                <a:close/>
              </a:path>
              <a:path w="76200" h="467995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408050"/>
                </a:lnTo>
                <a:lnTo>
                  <a:pt x="34544" y="410844"/>
                </a:lnTo>
                <a:lnTo>
                  <a:pt x="41656" y="410844"/>
                </a:lnTo>
                <a:lnTo>
                  <a:pt x="44450" y="40805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67995">
                <a:moveTo>
                  <a:pt x="76200" y="391794"/>
                </a:moveTo>
                <a:lnTo>
                  <a:pt x="44450" y="391794"/>
                </a:lnTo>
                <a:lnTo>
                  <a:pt x="44450" y="408050"/>
                </a:lnTo>
                <a:lnTo>
                  <a:pt x="41656" y="410844"/>
                </a:lnTo>
                <a:lnTo>
                  <a:pt x="66675" y="410844"/>
                </a:lnTo>
                <a:lnTo>
                  <a:pt x="76200" y="3917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442974" y="6596253"/>
            <a:ext cx="311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470660" y="7112889"/>
            <a:ext cx="349250" cy="311150"/>
          </a:xfrm>
          <a:custGeom>
            <a:avLst/>
            <a:gdLst/>
            <a:ahLst/>
            <a:cxnLst/>
            <a:rect l="l" t="t" r="r" b="b"/>
            <a:pathLst>
              <a:path w="349250" h="311150">
                <a:moveTo>
                  <a:pt x="272896" y="278741"/>
                </a:moveTo>
                <a:lnTo>
                  <a:pt x="271017" y="310896"/>
                </a:lnTo>
                <a:lnTo>
                  <a:pt x="342460" y="280162"/>
                </a:lnTo>
                <a:lnTo>
                  <a:pt x="288797" y="280162"/>
                </a:lnTo>
                <a:lnTo>
                  <a:pt x="285241" y="279908"/>
                </a:lnTo>
                <a:lnTo>
                  <a:pt x="272896" y="278741"/>
                </a:lnTo>
                <a:close/>
              </a:path>
              <a:path w="349250" h="311150">
                <a:moveTo>
                  <a:pt x="273640" y="266019"/>
                </a:moveTo>
                <a:lnTo>
                  <a:pt x="272896" y="278741"/>
                </a:lnTo>
                <a:lnTo>
                  <a:pt x="285241" y="279908"/>
                </a:lnTo>
                <a:lnTo>
                  <a:pt x="288797" y="280162"/>
                </a:lnTo>
                <a:lnTo>
                  <a:pt x="291846" y="277622"/>
                </a:lnTo>
                <a:lnTo>
                  <a:pt x="292227" y="274193"/>
                </a:lnTo>
                <a:lnTo>
                  <a:pt x="292481" y="270637"/>
                </a:lnTo>
                <a:lnTo>
                  <a:pt x="289941" y="267589"/>
                </a:lnTo>
                <a:lnTo>
                  <a:pt x="286512" y="267208"/>
                </a:lnTo>
                <a:lnTo>
                  <a:pt x="273640" y="266019"/>
                </a:lnTo>
                <a:close/>
              </a:path>
              <a:path w="349250" h="311150">
                <a:moveTo>
                  <a:pt x="275463" y="234823"/>
                </a:moveTo>
                <a:lnTo>
                  <a:pt x="273640" y="266019"/>
                </a:lnTo>
                <a:lnTo>
                  <a:pt x="286512" y="267208"/>
                </a:lnTo>
                <a:lnTo>
                  <a:pt x="289941" y="267589"/>
                </a:lnTo>
                <a:lnTo>
                  <a:pt x="292481" y="270637"/>
                </a:lnTo>
                <a:lnTo>
                  <a:pt x="292227" y="274193"/>
                </a:lnTo>
                <a:lnTo>
                  <a:pt x="291846" y="277622"/>
                </a:lnTo>
                <a:lnTo>
                  <a:pt x="288797" y="280162"/>
                </a:lnTo>
                <a:lnTo>
                  <a:pt x="342460" y="280162"/>
                </a:lnTo>
                <a:lnTo>
                  <a:pt x="349250" y="277241"/>
                </a:lnTo>
                <a:lnTo>
                  <a:pt x="275463" y="234823"/>
                </a:lnTo>
                <a:close/>
              </a:path>
              <a:path w="349250" h="311150">
                <a:moveTo>
                  <a:pt x="4318" y="0"/>
                </a:moveTo>
                <a:lnTo>
                  <a:pt x="1143" y="2540"/>
                </a:lnTo>
                <a:lnTo>
                  <a:pt x="762" y="5969"/>
                </a:lnTo>
                <a:lnTo>
                  <a:pt x="634" y="6731"/>
                </a:lnTo>
                <a:lnTo>
                  <a:pt x="498" y="13589"/>
                </a:lnTo>
                <a:lnTo>
                  <a:pt x="379" y="31750"/>
                </a:lnTo>
                <a:lnTo>
                  <a:pt x="253" y="39878"/>
                </a:lnTo>
                <a:lnTo>
                  <a:pt x="127" y="92329"/>
                </a:lnTo>
                <a:lnTo>
                  <a:pt x="0" y="116712"/>
                </a:lnTo>
                <a:lnTo>
                  <a:pt x="0" y="141986"/>
                </a:lnTo>
                <a:lnTo>
                  <a:pt x="18415" y="183642"/>
                </a:lnTo>
                <a:lnTo>
                  <a:pt x="47625" y="208534"/>
                </a:lnTo>
                <a:lnTo>
                  <a:pt x="87756" y="230759"/>
                </a:lnTo>
                <a:lnTo>
                  <a:pt x="136398" y="250062"/>
                </a:lnTo>
                <a:lnTo>
                  <a:pt x="192151" y="265684"/>
                </a:lnTo>
                <a:lnTo>
                  <a:pt x="252984" y="276860"/>
                </a:lnTo>
                <a:lnTo>
                  <a:pt x="272896" y="278741"/>
                </a:lnTo>
                <a:lnTo>
                  <a:pt x="273640" y="266019"/>
                </a:lnTo>
                <a:lnTo>
                  <a:pt x="254889" y="264287"/>
                </a:lnTo>
                <a:lnTo>
                  <a:pt x="224663" y="259461"/>
                </a:lnTo>
                <a:lnTo>
                  <a:pt x="167259" y="246253"/>
                </a:lnTo>
                <a:lnTo>
                  <a:pt x="116078" y="229108"/>
                </a:lnTo>
                <a:lnTo>
                  <a:pt x="72898" y="209042"/>
                </a:lnTo>
                <a:lnTo>
                  <a:pt x="40005" y="186944"/>
                </a:lnTo>
                <a:lnTo>
                  <a:pt x="14605" y="153162"/>
                </a:lnTo>
                <a:lnTo>
                  <a:pt x="13329" y="147955"/>
                </a:lnTo>
                <a:lnTo>
                  <a:pt x="13112" y="147192"/>
                </a:lnTo>
                <a:lnTo>
                  <a:pt x="13121" y="146939"/>
                </a:lnTo>
                <a:lnTo>
                  <a:pt x="12700" y="141986"/>
                </a:lnTo>
                <a:lnTo>
                  <a:pt x="12827" y="69596"/>
                </a:lnTo>
                <a:lnTo>
                  <a:pt x="13087" y="18287"/>
                </a:lnTo>
                <a:lnTo>
                  <a:pt x="13208" y="13589"/>
                </a:lnTo>
                <a:lnTo>
                  <a:pt x="13334" y="7493"/>
                </a:lnTo>
                <a:lnTo>
                  <a:pt x="13843" y="4064"/>
                </a:lnTo>
                <a:lnTo>
                  <a:pt x="11303" y="889"/>
                </a:lnTo>
                <a:lnTo>
                  <a:pt x="7874" y="508"/>
                </a:lnTo>
                <a:lnTo>
                  <a:pt x="4318" y="0"/>
                </a:lnTo>
                <a:close/>
              </a:path>
              <a:path w="349250" h="311150">
                <a:moveTo>
                  <a:pt x="13081" y="146939"/>
                </a:moveTo>
                <a:lnTo>
                  <a:pt x="13208" y="147955"/>
                </a:lnTo>
                <a:lnTo>
                  <a:pt x="13143" y="147192"/>
                </a:lnTo>
                <a:lnTo>
                  <a:pt x="13081" y="146939"/>
                </a:lnTo>
                <a:close/>
              </a:path>
              <a:path w="349250" h="311150">
                <a:moveTo>
                  <a:pt x="13143" y="147192"/>
                </a:moveTo>
                <a:lnTo>
                  <a:pt x="13208" y="147955"/>
                </a:lnTo>
                <a:lnTo>
                  <a:pt x="13143" y="147192"/>
                </a:lnTo>
                <a:close/>
              </a:path>
              <a:path w="349250" h="311150">
                <a:moveTo>
                  <a:pt x="13121" y="146939"/>
                </a:moveTo>
                <a:lnTo>
                  <a:pt x="13143" y="147192"/>
                </a:lnTo>
                <a:lnTo>
                  <a:pt x="13121" y="146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994968" y="7062596"/>
            <a:ext cx="4997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N.m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3" name="object 6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6212" y="352548"/>
            <a:ext cx="6709409" cy="6242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9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525"/>
              </a:spcBef>
            </a:pPr>
            <a:r>
              <a:rPr dirty="0" sz="1400" spc="-5">
                <a:latin typeface="Candara"/>
                <a:cs typeface="Candara"/>
              </a:rPr>
              <a:t>Primary</a:t>
            </a:r>
            <a:r>
              <a:rPr dirty="0" sz="1400" spc="-15">
                <a:latin typeface="Candara"/>
                <a:cs typeface="Candara"/>
              </a:rPr>
              <a:t> </a:t>
            </a:r>
            <a:r>
              <a:rPr dirty="0" sz="1400">
                <a:latin typeface="Candara"/>
                <a:cs typeface="Candara"/>
              </a:rPr>
              <a:t>structure</a:t>
            </a:r>
            <a:endParaRPr sz="1400">
              <a:latin typeface="Candara"/>
              <a:cs typeface="Candar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8266938"/>
            <a:ext cx="2182495" cy="60706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9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9144761"/>
            <a:ext cx="608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68628" y="9285477"/>
            <a:ext cx="641985" cy="0"/>
          </a:xfrm>
          <a:custGeom>
            <a:avLst/>
            <a:gdLst/>
            <a:ahLst/>
            <a:cxnLst/>
            <a:rect l="l" t="t" r="r" b="b"/>
            <a:pathLst>
              <a:path w="641985" h="0">
                <a:moveTo>
                  <a:pt x="0" y="0"/>
                </a:moveTo>
                <a:lnTo>
                  <a:pt x="6416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55928" y="8968637"/>
            <a:ext cx="104013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928369" algn="l"/>
              </a:tabLst>
            </a:pPr>
            <a:r>
              <a:rPr dirty="0" sz="1400" spc="880">
                <a:latin typeface="Cambria Math"/>
                <a:cs typeface="Cambria Math"/>
              </a:rPr>
              <a:t> </a:t>
            </a:r>
            <a:r>
              <a:rPr dirty="0" sz="1400" spc="869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41829" y="9285477"/>
            <a:ext cx="184785" cy="0"/>
          </a:xfrm>
          <a:custGeom>
            <a:avLst/>
            <a:gdLst/>
            <a:ahLst/>
            <a:cxnLst/>
            <a:rect l="l" t="t" r="r" b="b"/>
            <a:pathLst>
              <a:path w="184785" h="0">
                <a:moveTo>
                  <a:pt x="0" y="0"/>
                </a:moveTo>
                <a:lnTo>
                  <a:pt x="1844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24554" y="9079229"/>
            <a:ext cx="1803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-17857" sz="2100">
                <a:latin typeface="Cambria Math"/>
                <a:cs typeface="Cambria Math"/>
              </a:rPr>
              <a:t>)</a:t>
            </a:r>
            <a:endParaRPr baseline="-17857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54326" y="8993885"/>
            <a:ext cx="173355" cy="384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85725">
              <a:lnSpc>
                <a:spcPts val="1655"/>
              </a:lnSpc>
            </a:pPr>
            <a:r>
              <a:rPr dirty="0" sz="140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8794" y="936569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46250" y="9146285"/>
            <a:ext cx="28111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8350" algn="l"/>
                <a:tab pos="184467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5714" sz="2100" spc="585">
                <a:latin typeface="Cambria Math"/>
                <a:cs typeface="Cambria Math"/>
              </a:rPr>
              <a:t> </a:t>
            </a:r>
            <a:r>
              <a:rPr dirty="0" baseline="-35714" sz="2100" spc="592">
                <a:latin typeface="Cambria Math"/>
                <a:cs typeface="Cambria Math"/>
              </a:rPr>
              <a:t> </a:t>
            </a:r>
            <a:r>
              <a:rPr dirty="0" baseline="-35714" sz="2100" spc="-6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[∫		</a:t>
            </a:r>
            <a:r>
              <a:rPr dirty="0" sz="1400" spc="5">
                <a:latin typeface="Cambria Math"/>
                <a:cs typeface="Cambria Math"/>
              </a:rPr>
              <a:t>( )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]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80001" y="8968637"/>
            <a:ext cx="45847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2540">
              <a:lnSpc>
                <a:spcPct val="100000"/>
              </a:lnSpc>
              <a:spcBef>
                <a:spcPts val="325"/>
              </a:spcBef>
            </a:pP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92701" y="9285477"/>
            <a:ext cx="429895" cy="0"/>
          </a:xfrm>
          <a:custGeom>
            <a:avLst/>
            <a:gdLst/>
            <a:ahLst/>
            <a:cxnLst/>
            <a:rect l="l" t="t" r="r" b="b"/>
            <a:pathLst>
              <a:path w="429895" h="0">
                <a:moveTo>
                  <a:pt x="0" y="0"/>
                </a:moveTo>
                <a:lnTo>
                  <a:pt x="4297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11580" y="127698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4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11580" y="235711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4" h="1441450">
                <a:moveTo>
                  <a:pt x="0" y="0"/>
                </a:moveTo>
                <a:lnTo>
                  <a:pt x="634" y="144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54405" y="4017644"/>
            <a:ext cx="5048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954405" y="4017644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560637" y="1272222"/>
            <a:ext cx="19875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78404" y="1448434"/>
            <a:ext cx="4191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78404" y="144843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5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18485" y="1073657"/>
            <a:ext cx="76200" cy="2033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159916" y="2158237"/>
            <a:ext cx="76123" cy="203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192530" y="1080134"/>
            <a:ext cx="1458595" cy="1084580"/>
          </a:xfrm>
          <a:custGeom>
            <a:avLst/>
            <a:gdLst/>
            <a:ahLst/>
            <a:cxnLst/>
            <a:rect l="l" t="t" r="r" b="b"/>
            <a:pathLst>
              <a:path w="1458595" h="1084580">
                <a:moveTo>
                  <a:pt x="1458595" y="0"/>
                </a:moveTo>
                <a:lnTo>
                  <a:pt x="0" y="10845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998726" y="1532762"/>
            <a:ext cx="76200" cy="2033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32636" y="1883282"/>
            <a:ext cx="76200" cy="2033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11170" y="127761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11170" y="235775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11170" y="379793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35629" y="127825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173213" y="415797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79">
                <a:moveTo>
                  <a:pt x="44446" y="76178"/>
                </a:moveTo>
                <a:lnTo>
                  <a:pt x="31750" y="76221"/>
                </a:lnTo>
                <a:lnTo>
                  <a:pt x="32664" y="268986"/>
                </a:lnTo>
                <a:lnTo>
                  <a:pt x="35521" y="271779"/>
                </a:lnTo>
                <a:lnTo>
                  <a:pt x="42544" y="271779"/>
                </a:lnTo>
                <a:lnTo>
                  <a:pt x="45364" y="268858"/>
                </a:lnTo>
                <a:lnTo>
                  <a:pt x="44446" y="76178"/>
                </a:lnTo>
                <a:close/>
              </a:path>
              <a:path w="76200" h="271779">
                <a:moveTo>
                  <a:pt x="37731" y="0"/>
                </a:moveTo>
                <a:lnTo>
                  <a:pt x="0" y="76326"/>
                </a:lnTo>
                <a:lnTo>
                  <a:pt x="31750" y="76221"/>
                </a:lnTo>
                <a:lnTo>
                  <a:pt x="31796" y="59943"/>
                </a:lnTo>
                <a:lnTo>
                  <a:pt x="34493" y="57150"/>
                </a:lnTo>
                <a:lnTo>
                  <a:pt x="66631" y="57150"/>
                </a:lnTo>
                <a:lnTo>
                  <a:pt x="37731" y="0"/>
                </a:lnTo>
                <a:close/>
              </a:path>
              <a:path w="76200" h="271779">
                <a:moveTo>
                  <a:pt x="41516" y="57150"/>
                </a:moveTo>
                <a:lnTo>
                  <a:pt x="34493" y="57150"/>
                </a:lnTo>
                <a:lnTo>
                  <a:pt x="31796" y="59943"/>
                </a:lnTo>
                <a:lnTo>
                  <a:pt x="31750" y="76221"/>
                </a:lnTo>
                <a:lnTo>
                  <a:pt x="44446" y="76178"/>
                </a:lnTo>
                <a:lnTo>
                  <a:pt x="44373" y="59943"/>
                </a:lnTo>
                <a:lnTo>
                  <a:pt x="41516" y="57150"/>
                </a:lnTo>
                <a:close/>
              </a:path>
              <a:path w="76200" h="271779">
                <a:moveTo>
                  <a:pt x="66631" y="57150"/>
                </a:moveTo>
                <a:lnTo>
                  <a:pt x="41516" y="57150"/>
                </a:lnTo>
                <a:lnTo>
                  <a:pt x="44373" y="59943"/>
                </a:lnTo>
                <a:lnTo>
                  <a:pt x="44446" y="76178"/>
                </a:lnTo>
                <a:lnTo>
                  <a:pt x="76200" y="76073"/>
                </a:lnTo>
                <a:lnTo>
                  <a:pt x="66631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51125" y="41579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201419" y="4251959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5">
                <a:moveTo>
                  <a:pt x="0" y="0"/>
                </a:moveTo>
                <a:lnTo>
                  <a:pt x="1449705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173095" y="1578609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49882" y="4277994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54430" y="1821814"/>
            <a:ext cx="76200" cy="467995"/>
          </a:xfrm>
          <a:custGeom>
            <a:avLst/>
            <a:gdLst/>
            <a:ahLst/>
            <a:cxnLst/>
            <a:rect l="l" t="t" r="r" b="b"/>
            <a:pathLst>
              <a:path w="76200" h="467994">
                <a:moveTo>
                  <a:pt x="31750" y="391795"/>
                </a:moveTo>
                <a:lnTo>
                  <a:pt x="0" y="391795"/>
                </a:lnTo>
                <a:lnTo>
                  <a:pt x="38100" y="467995"/>
                </a:lnTo>
                <a:lnTo>
                  <a:pt x="66675" y="410845"/>
                </a:lnTo>
                <a:lnTo>
                  <a:pt x="34594" y="410845"/>
                </a:lnTo>
                <a:lnTo>
                  <a:pt x="31750" y="408050"/>
                </a:lnTo>
                <a:lnTo>
                  <a:pt x="31750" y="391795"/>
                </a:lnTo>
                <a:close/>
              </a:path>
              <a:path w="76200" h="467994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408050"/>
                </a:lnTo>
                <a:lnTo>
                  <a:pt x="34594" y="410845"/>
                </a:lnTo>
                <a:lnTo>
                  <a:pt x="41605" y="410845"/>
                </a:lnTo>
                <a:lnTo>
                  <a:pt x="44450" y="408050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467994">
                <a:moveTo>
                  <a:pt x="76200" y="391795"/>
                </a:moveTo>
                <a:lnTo>
                  <a:pt x="44450" y="391795"/>
                </a:lnTo>
                <a:lnTo>
                  <a:pt x="44450" y="408050"/>
                </a:lnTo>
                <a:lnTo>
                  <a:pt x="41605" y="410845"/>
                </a:lnTo>
                <a:lnTo>
                  <a:pt x="66675" y="410845"/>
                </a:lnTo>
                <a:lnTo>
                  <a:pt x="76200" y="3917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005636" y="1641094"/>
            <a:ext cx="3111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033780" y="2157983"/>
            <a:ext cx="349250" cy="311150"/>
          </a:xfrm>
          <a:custGeom>
            <a:avLst/>
            <a:gdLst/>
            <a:ahLst/>
            <a:cxnLst/>
            <a:rect l="l" t="t" r="r" b="b"/>
            <a:pathLst>
              <a:path w="349250" h="311150">
                <a:moveTo>
                  <a:pt x="272896" y="278746"/>
                </a:moveTo>
                <a:lnTo>
                  <a:pt x="271017" y="310896"/>
                </a:lnTo>
                <a:lnTo>
                  <a:pt x="342460" y="280161"/>
                </a:lnTo>
                <a:lnTo>
                  <a:pt x="288797" y="280161"/>
                </a:lnTo>
                <a:lnTo>
                  <a:pt x="285241" y="279907"/>
                </a:lnTo>
                <a:lnTo>
                  <a:pt x="272896" y="278746"/>
                </a:lnTo>
                <a:close/>
              </a:path>
              <a:path w="349250" h="311150">
                <a:moveTo>
                  <a:pt x="273639" y="266025"/>
                </a:moveTo>
                <a:lnTo>
                  <a:pt x="272896" y="278746"/>
                </a:lnTo>
                <a:lnTo>
                  <a:pt x="285241" y="279907"/>
                </a:lnTo>
                <a:lnTo>
                  <a:pt x="288797" y="280161"/>
                </a:lnTo>
                <a:lnTo>
                  <a:pt x="291845" y="277622"/>
                </a:lnTo>
                <a:lnTo>
                  <a:pt x="292226" y="274193"/>
                </a:lnTo>
                <a:lnTo>
                  <a:pt x="292481" y="270636"/>
                </a:lnTo>
                <a:lnTo>
                  <a:pt x="289941" y="267589"/>
                </a:lnTo>
                <a:lnTo>
                  <a:pt x="286384" y="267207"/>
                </a:lnTo>
                <a:lnTo>
                  <a:pt x="273639" y="266025"/>
                </a:lnTo>
                <a:close/>
              </a:path>
              <a:path w="349250" h="311150">
                <a:moveTo>
                  <a:pt x="275463" y="234823"/>
                </a:moveTo>
                <a:lnTo>
                  <a:pt x="273639" y="266025"/>
                </a:lnTo>
                <a:lnTo>
                  <a:pt x="286384" y="267207"/>
                </a:lnTo>
                <a:lnTo>
                  <a:pt x="289941" y="267589"/>
                </a:lnTo>
                <a:lnTo>
                  <a:pt x="292481" y="270636"/>
                </a:lnTo>
                <a:lnTo>
                  <a:pt x="292226" y="274193"/>
                </a:lnTo>
                <a:lnTo>
                  <a:pt x="291845" y="277622"/>
                </a:lnTo>
                <a:lnTo>
                  <a:pt x="288797" y="280161"/>
                </a:lnTo>
                <a:lnTo>
                  <a:pt x="342460" y="280161"/>
                </a:lnTo>
                <a:lnTo>
                  <a:pt x="349250" y="277241"/>
                </a:lnTo>
                <a:lnTo>
                  <a:pt x="275463" y="234823"/>
                </a:lnTo>
                <a:close/>
              </a:path>
              <a:path w="349250" h="311150">
                <a:moveTo>
                  <a:pt x="4317" y="0"/>
                </a:moveTo>
                <a:lnTo>
                  <a:pt x="190" y="49022"/>
                </a:lnTo>
                <a:lnTo>
                  <a:pt x="0" y="141985"/>
                </a:lnTo>
                <a:lnTo>
                  <a:pt x="495" y="148844"/>
                </a:lnTo>
                <a:lnTo>
                  <a:pt x="571" y="149605"/>
                </a:lnTo>
                <a:lnTo>
                  <a:pt x="660" y="149859"/>
                </a:lnTo>
                <a:lnTo>
                  <a:pt x="2184" y="156209"/>
                </a:lnTo>
                <a:lnTo>
                  <a:pt x="24650" y="190119"/>
                </a:lnTo>
                <a:lnTo>
                  <a:pt x="56768" y="214375"/>
                </a:lnTo>
                <a:lnTo>
                  <a:pt x="110997" y="240792"/>
                </a:lnTo>
                <a:lnTo>
                  <a:pt x="163563" y="258445"/>
                </a:lnTo>
                <a:lnTo>
                  <a:pt x="222046" y="271906"/>
                </a:lnTo>
                <a:lnTo>
                  <a:pt x="272896" y="278746"/>
                </a:lnTo>
                <a:lnTo>
                  <a:pt x="273639" y="266025"/>
                </a:lnTo>
                <a:lnTo>
                  <a:pt x="254888" y="264286"/>
                </a:lnTo>
                <a:lnTo>
                  <a:pt x="224612" y="259460"/>
                </a:lnTo>
                <a:lnTo>
                  <a:pt x="167271" y="246252"/>
                </a:lnTo>
                <a:lnTo>
                  <a:pt x="116014" y="229107"/>
                </a:lnTo>
                <a:lnTo>
                  <a:pt x="72809" y="209042"/>
                </a:lnTo>
                <a:lnTo>
                  <a:pt x="40030" y="186944"/>
                </a:lnTo>
                <a:lnTo>
                  <a:pt x="14516" y="153161"/>
                </a:lnTo>
                <a:lnTo>
                  <a:pt x="13240" y="147954"/>
                </a:lnTo>
                <a:lnTo>
                  <a:pt x="13076" y="147457"/>
                </a:lnTo>
                <a:lnTo>
                  <a:pt x="13079" y="146939"/>
                </a:lnTo>
                <a:lnTo>
                  <a:pt x="12700" y="141985"/>
                </a:lnTo>
                <a:lnTo>
                  <a:pt x="12790" y="69469"/>
                </a:lnTo>
                <a:lnTo>
                  <a:pt x="12981" y="31623"/>
                </a:lnTo>
                <a:lnTo>
                  <a:pt x="13169" y="18415"/>
                </a:lnTo>
                <a:lnTo>
                  <a:pt x="13220" y="8254"/>
                </a:lnTo>
                <a:lnTo>
                  <a:pt x="13754" y="4064"/>
                </a:lnTo>
                <a:lnTo>
                  <a:pt x="11290" y="889"/>
                </a:lnTo>
                <a:lnTo>
                  <a:pt x="7810" y="507"/>
                </a:lnTo>
                <a:lnTo>
                  <a:pt x="4317" y="0"/>
                </a:lnTo>
                <a:close/>
              </a:path>
              <a:path w="349250" h="311150">
                <a:moveTo>
                  <a:pt x="12992" y="146939"/>
                </a:moveTo>
                <a:lnTo>
                  <a:pt x="13157" y="147954"/>
                </a:lnTo>
                <a:lnTo>
                  <a:pt x="13119" y="147457"/>
                </a:lnTo>
                <a:lnTo>
                  <a:pt x="12992" y="146939"/>
                </a:lnTo>
                <a:close/>
              </a:path>
              <a:path w="349250" h="311150">
                <a:moveTo>
                  <a:pt x="13119" y="147457"/>
                </a:moveTo>
                <a:lnTo>
                  <a:pt x="13157" y="147954"/>
                </a:lnTo>
                <a:lnTo>
                  <a:pt x="13119" y="147457"/>
                </a:lnTo>
                <a:close/>
              </a:path>
              <a:path w="349250" h="311150">
                <a:moveTo>
                  <a:pt x="13079" y="146939"/>
                </a:moveTo>
                <a:lnTo>
                  <a:pt x="13119" y="147457"/>
                </a:lnTo>
                <a:lnTo>
                  <a:pt x="13079" y="146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57276" y="2107437"/>
            <a:ext cx="499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N.m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111567" y="3793172"/>
            <a:ext cx="190500" cy="2254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22295" y="155320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80">
                <a:moveTo>
                  <a:pt x="44386" y="76179"/>
                </a:moveTo>
                <a:lnTo>
                  <a:pt x="31687" y="76221"/>
                </a:lnTo>
                <a:lnTo>
                  <a:pt x="32639" y="265429"/>
                </a:lnTo>
                <a:lnTo>
                  <a:pt x="32639" y="268985"/>
                </a:lnTo>
                <a:lnTo>
                  <a:pt x="35560" y="271779"/>
                </a:lnTo>
                <a:lnTo>
                  <a:pt x="42545" y="271779"/>
                </a:lnTo>
                <a:lnTo>
                  <a:pt x="45217" y="268985"/>
                </a:lnTo>
                <a:lnTo>
                  <a:pt x="45339" y="265429"/>
                </a:lnTo>
                <a:lnTo>
                  <a:pt x="44386" y="76179"/>
                </a:lnTo>
                <a:close/>
              </a:path>
              <a:path w="76200" h="271780">
                <a:moveTo>
                  <a:pt x="37718" y="0"/>
                </a:moveTo>
                <a:lnTo>
                  <a:pt x="0" y="76326"/>
                </a:lnTo>
                <a:lnTo>
                  <a:pt x="31687" y="76221"/>
                </a:lnTo>
                <a:lnTo>
                  <a:pt x="31750" y="59944"/>
                </a:lnTo>
                <a:lnTo>
                  <a:pt x="34543" y="57150"/>
                </a:lnTo>
                <a:lnTo>
                  <a:pt x="66627" y="57150"/>
                </a:lnTo>
                <a:lnTo>
                  <a:pt x="37718" y="0"/>
                </a:lnTo>
                <a:close/>
              </a:path>
              <a:path w="76200" h="271780">
                <a:moveTo>
                  <a:pt x="41529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687" y="76221"/>
                </a:lnTo>
                <a:lnTo>
                  <a:pt x="44386" y="76179"/>
                </a:lnTo>
                <a:lnTo>
                  <a:pt x="44323" y="59944"/>
                </a:lnTo>
                <a:lnTo>
                  <a:pt x="41529" y="57150"/>
                </a:lnTo>
                <a:close/>
              </a:path>
              <a:path w="76200" h="271780">
                <a:moveTo>
                  <a:pt x="66627" y="57150"/>
                </a:moveTo>
                <a:lnTo>
                  <a:pt x="41529" y="57150"/>
                </a:lnTo>
                <a:lnTo>
                  <a:pt x="44323" y="59944"/>
                </a:lnTo>
                <a:lnTo>
                  <a:pt x="44386" y="76179"/>
                </a:lnTo>
                <a:lnTo>
                  <a:pt x="76200" y="76073"/>
                </a:lnTo>
                <a:lnTo>
                  <a:pt x="66627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02889" y="1355470"/>
            <a:ext cx="271780" cy="76200"/>
          </a:xfrm>
          <a:custGeom>
            <a:avLst/>
            <a:gdLst/>
            <a:ahLst/>
            <a:cxnLst/>
            <a:rect l="l" t="t" r="r" b="b"/>
            <a:pathLst>
              <a:path w="271780" h="76200">
                <a:moveTo>
                  <a:pt x="76327" y="0"/>
                </a:moveTo>
                <a:lnTo>
                  <a:pt x="0" y="37719"/>
                </a:lnTo>
                <a:lnTo>
                  <a:pt x="76073" y="76200"/>
                </a:lnTo>
                <a:lnTo>
                  <a:pt x="76179" y="44386"/>
                </a:lnTo>
                <a:lnTo>
                  <a:pt x="59943" y="44323"/>
                </a:lnTo>
                <a:lnTo>
                  <a:pt x="57150" y="41529"/>
                </a:lnTo>
                <a:lnTo>
                  <a:pt x="57150" y="34544"/>
                </a:lnTo>
                <a:lnTo>
                  <a:pt x="60071" y="31623"/>
                </a:lnTo>
                <a:lnTo>
                  <a:pt x="76221" y="31623"/>
                </a:lnTo>
                <a:lnTo>
                  <a:pt x="76327" y="0"/>
                </a:lnTo>
                <a:close/>
              </a:path>
              <a:path w="271780" h="76200">
                <a:moveTo>
                  <a:pt x="76221" y="31687"/>
                </a:moveTo>
                <a:lnTo>
                  <a:pt x="76179" y="44386"/>
                </a:lnTo>
                <a:lnTo>
                  <a:pt x="265430" y="45339"/>
                </a:lnTo>
                <a:lnTo>
                  <a:pt x="268859" y="45339"/>
                </a:lnTo>
                <a:lnTo>
                  <a:pt x="271780" y="42545"/>
                </a:lnTo>
                <a:lnTo>
                  <a:pt x="271780" y="35560"/>
                </a:lnTo>
                <a:lnTo>
                  <a:pt x="268986" y="32639"/>
                </a:lnTo>
                <a:lnTo>
                  <a:pt x="265430" y="32639"/>
                </a:lnTo>
                <a:lnTo>
                  <a:pt x="76221" y="31687"/>
                </a:lnTo>
                <a:close/>
              </a:path>
              <a:path w="271780" h="76200">
                <a:moveTo>
                  <a:pt x="63500" y="31623"/>
                </a:moveTo>
                <a:lnTo>
                  <a:pt x="60071" y="31623"/>
                </a:lnTo>
                <a:lnTo>
                  <a:pt x="57150" y="34544"/>
                </a:lnTo>
                <a:lnTo>
                  <a:pt x="57150" y="41529"/>
                </a:lnTo>
                <a:lnTo>
                  <a:pt x="59943" y="44323"/>
                </a:lnTo>
                <a:lnTo>
                  <a:pt x="76179" y="44386"/>
                </a:lnTo>
                <a:lnTo>
                  <a:pt x="76221" y="31687"/>
                </a:lnTo>
                <a:lnTo>
                  <a:pt x="63500" y="31623"/>
                </a:lnTo>
                <a:close/>
              </a:path>
              <a:path w="271780" h="76200">
                <a:moveTo>
                  <a:pt x="76221" y="31623"/>
                </a:moveTo>
                <a:lnTo>
                  <a:pt x="63500" y="31623"/>
                </a:lnTo>
                <a:lnTo>
                  <a:pt x="76221" y="316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999540" y="4363338"/>
            <a:ext cx="341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.5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81198" y="1761489"/>
            <a:ext cx="251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9.5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43910" y="117017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421130" y="3385184"/>
            <a:ext cx="76200" cy="419100"/>
          </a:xfrm>
          <a:custGeom>
            <a:avLst/>
            <a:gdLst/>
            <a:ahLst/>
            <a:cxnLst/>
            <a:rect l="l" t="t" r="r" b="b"/>
            <a:pathLst>
              <a:path w="76200" h="41910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416305"/>
                </a:lnTo>
                <a:lnTo>
                  <a:pt x="34543" y="419100"/>
                </a:lnTo>
                <a:lnTo>
                  <a:pt x="41656" y="419100"/>
                </a:lnTo>
                <a:lnTo>
                  <a:pt x="44450" y="41630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191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1910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040790" y="3095878"/>
            <a:ext cx="443865" cy="313055"/>
          </a:xfrm>
          <a:custGeom>
            <a:avLst/>
            <a:gdLst/>
            <a:ahLst/>
            <a:cxnLst/>
            <a:rect l="l" t="t" r="r" b="b"/>
            <a:pathLst>
              <a:path w="443865" h="313054">
                <a:moveTo>
                  <a:pt x="415760" y="299826"/>
                </a:moveTo>
                <a:lnTo>
                  <a:pt x="412216" y="301371"/>
                </a:lnTo>
                <a:lnTo>
                  <a:pt x="410692" y="305053"/>
                </a:lnTo>
                <a:lnTo>
                  <a:pt x="411962" y="308355"/>
                </a:lnTo>
                <a:lnTo>
                  <a:pt x="413359" y="311530"/>
                </a:lnTo>
                <a:lnTo>
                  <a:pt x="417042" y="313054"/>
                </a:lnTo>
                <a:lnTo>
                  <a:pt x="420344" y="311784"/>
                </a:lnTo>
                <a:lnTo>
                  <a:pt x="429331" y="301116"/>
                </a:lnTo>
                <a:lnTo>
                  <a:pt x="414756" y="301116"/>
                </a:lnTo>
                <a:lnTo>
                  <a:pt x="415760" y="299826"/>
                </a:lnTo>
                <a:close/>
              </a:path>
              <a:path w="443865" h="313054">
                <a:moveTo>
                  <a:pt x="415875" y="299775"/>
                </a:moveTo>
                <a:lnTo>
                  <a:pt x="414756" y="301116"/>
                </a:lnTo>
                <a:lnTo>
                  <a:pt x="416204" y="299974"/>
                </a:lnTo>
                <a:lnTo>
                  <a:pt x="415772" y="299974"/>
                </a:lnTo>
                <a:lnTo>
                  <a:pt x="415875" y="299775"/>
                </a:lnTo>
                <a:close/>
              </a:path>
              <a:path w="443865" h="313054">
                <a:moveTo>
                  <a:pt x="430057" y="299211"/>
                </a:moveTo>
                <a:lnTo>
                  <a:pt x="417169" y="299211"/>
                </a:lnTo>
                <a:lnTo>
                  <a:pt x="414756" y="301116"/>
                </a:lnTo>
                <a:lnTo>
                  <a:pt x="429331" y="301116"/>
                </a:lnTo>
                <a:lnTo>
                  <a:pt x="430057" y="299211"/>
                </a:lnTo>
                <a:close/>
              </a:path>
              <a:path w="443865" h="313054">
                <a:moveTo>
                  <a:pt x="415916" y="299758"/>
                </a:moveTo>
                <a:lnTo>
                  <a:pt x="415772" y="299974"/>
                </a:lnTo>
                <a:lnTo>
                  <a:pt x="415916" y="299758"/>
                </a:lnTo>
                <a:close/>
              </a:path>
              <a:path w="443865" h="313054">
                <a:moveTo>
                  <a:pt x="417169" y="299211"/>
                </a:moveTo>
                <a:lnTo>
                  <a:pt x="415916" y="299758"/>
                </a:lnTo>
                <a:lnTo>
                  <a:pt x="415772" y="299974"/>
                </a:lnTo>
                <a:lnTo>
                  <a:pt x="416204" y="299974"/>
                </a:lnTo>
                <a:lnTo>
                  <a:pt x="417169" y="299211"/>
                </a:lnTo>
                <a:close/>
              </a:path>
              <a:path w="443865" h="313054">
                <a:moveTo>
                  <a:pt x="416031" y="299477"/>
                </a:moveTo>
                <a:lnTo>
                  <a:pt x="415760" y="299826"/>
                </a:lnTo>
                <a:lnTo>
                  <a:pt x="416031" y="299477"/>
                </a:lnTo>
                <a:close/>
              </a:path>
              <a:path w="443865" h="313054">
                <a:moveTo>
                  <a:pt x="416534" y="298830"/>
                </a:moveTo>
                <a:lnTo>
                  <a:pt x="416031" y="299477"/>
                </a:lnTo>
                <a:lnTo>
                  <a:pt x="415875" y="299775"/>
                </a:lnTo>
                <a:lnTo>
                  <a:pt x="416534" y="298830"/>
                </a:lnTo>
                <a:close/>
              </a:path>
              <a:path w="443865" h="313054">
                <a:moveTo>
                  <a:pt x="430202" y="298830"/>
                </a:moveTo>
                <a:lnTo>
                  <a:pt x="416534" y="298830"/>
                </a:lnTo>
                <a:lnTo>
                  <a:pt x="415916" y="299758"/>
                </a:lnTo>
                <a:lnTo>
                  <a:pt x="417169" y="299211"/>
                </a:lnTo>
                <a:lnTo>
                  <a:pt x="430057" y="299211"/>
                </a:lnTo>
                <a:lnTo>
                  <a:pt x="430202" y="298830"/>
                </a:lnTo>
                <a:close/>
              </a:path>
              <a:path w="443865" h="313054">
                <a:moveTo>
                  <a:pt x="443331" y="164846"/>
                </a:moveTo>
                <a:lnTo>
                  <a:pt x="430631" y="164846"/>
                </a:lnTo>
                <a:lnTo>
                  <a:pt x="430758" y="165988"/>
                </a:lnTo>
                <a:lnTo>
                  <a:pt x="431266" y="171323"/>
                </a:lnTo>
                <a:lnTo>
                  <a:pt x="430745" y="195960"/>
                </a:lnTo>
                <a:lnTo>
                  <a:pt x="429446" y="220599"/>
                </a:lnTo>
                <a:lnTo>
                  <a:pt x="425043" y="262762"/>
                </a:lnTo>
                <a:lnTo>
                  <a:pt x="416031" y="299477"/>
                </a:lnTo>
                <a:lnTo>
                  <a:pt x="416534" y="298830"/>
                </a:lnTo>
                <a:lnTo>
                  <a:pt x="430202" y="298830"/>
                </a:lnTo>
                <a:lnTo>
                  <a:pt x="431266" y="296036"/>
                </a:lnTo>
                <a:lnTo>
                  <a:pt x="439013" y="254380"/>
                </a:lnTo>
                <a:lnTo>
                  <a:pt x="443462" y="195706"/>
                </a:lnTo>
                <a:lnTo>
                  <a:pt x="443839" y="169925"/>
                </a:lnTo>
                <a:lnTo>
                  <a:pt x="443331" y="164846"/>
                </a:lnTo>
                <a:close/>
              </a:path>
              <a:path w="443865" h="313054">
                <a:moveTo>
                  <a:pt x="430735" y="165909"/>
                </a:moveTo>
                <a:close/>
              </a:path>
              <a:path w="443865" h="313054">
                <a:moveTo>
                  <a:pt x="430631" y="164846"/>
                </a:moveTo>
                <a:lnTo>
                  <a:pt x="430735" y="165909"/>
                </a:lnTo>
                <a:lnTo>
                  <a:pt x="430631" y="164846"/>
                </a:lnTo>
                <a:close/>
              </a:path>
              <a:path w="443865" h="313054">
                <a:moveTo>
                  <a:pt x="428980" y="159766"/>
                </a:moveTo>
                <a:lnTo>
                  <a:pt x="430735" y="165909"/>
                </a:lnTo>
                <a:lnTo>
                  <a:pt x="430631" y="164846"/>
                </a:lnTo>
                <a:lnTo>
                  <a:pt x="443331" y="164846"/>
                </a:lnTo>
                <a:lnTo>
                  <a:pt x="443077" y="162432"/>
                </a:lnTo>
                <a:lnTo>
                  <a:pt x="442572" y="160781"/>
                </a:lnTo>
                <a:lnTo>
                  <a:pt x="429488" y="160781"/>
                </a:lnTo>
                <a:lnTo>
                  <a:pt x="428980" y="159766"/>
                </a:lnTo>
                <a:close/>
              </a:path>
              <a:path w="443865" h="313054">
                <a:moveTo>
                  <a:pt x="76377" y="31899"/>
                </a:moveTo>
                <a:lnTo>
                  <a:pt x="75927" y="44475"/>
                </a:lnTo>
                <a:lnTo>
                  <a:pt x="81368" y="44703"/>
                </a:lnTo>
                <a:lnTo>
                  <a:pt x="121069" y="48386"/>
                </a:lnTo>
                <a:lnTo>
                  <a:pt x="159893" y="53339"/>
                </a:lnTo>
                <a:lnTo>
                  <a:pt x="233400" y="66548"/>
                </a:lnTo>
                <a:lnTo>
                  <a:pt x="283565" y="79121"/>
                </a:lnTo>
                <a:lnTo>
                  <a:pt x="328142" y="93599"/>
                </a:lnTo>
                <a:lnTo>
                  <a:pt x="366242" y="109474"/>
                </a:lnTo>
                <a:lnTo>
                  <a:pt x="404850" y="132079"/>
                </a:lnTo>
                <a:lnTo>
                  <a:pt x="429488" y="160781"/>
                </a:lnTo>
                <a:lnTo>
                  <a:pt x="442572" y="160781"/>
                </a:lnTo>
                <a:lnTo>
                  <a:pt x="419963" y="128015"/>
                </a:lnTo>
                <a:lnTo>
                  <a:pt x="383006" y="103631"/>
                </a:lnTo>
                <a:lnTo>
                  <a:pt x="346176" y="86740"/>
                </a:lnTo>
                <a:lnTo>
                  <a:pt x="302615" y="71627"/>
                </a:lnTo>
                <a:lnTo>
                  <a:pt x="235813" y="54101"/>
                </a:lnTo>
                <a:lnTo>
                  <a:pt x="161493" y="40639"/>
                </a:lnTo>
                <a:lnTo>
                  <a:pt x="122212" y="35686"/>
                </a:lnTo>
                <a:lnTo>
                  <a:pt x="81902" y="32130"/>
                </a:lnTo>
                <a:lnTo>
                  <a:pt x="76377" y="31899"/>
                </a:lnTo>
                <a:close/>
              </a:path>
              <a:path w="443865" h="313054">
                <a:moveTo>
                  <a:pt x="77520" y="0"/>
                </a:moveTo>
                <a:lnTo>
                  <a:pt x="0" y="35432"/>
                </a:lnTo>
                <a:lnTo>
                  <a:pt x="74790" y="76200"/>
                </a:lnTo>
                <a:lnTo>
                  <a:pt x="75927" y="44475"/>
                </a:lnTo>
                <a:lnTo>
                  <a:pt x="59690" y="43814"/>
                </a:lnTo>
                <a:lnTo>
                  <a:pt x="56972" y="40894"/>
                </a:lnTo>
                <a:lnTo>
                  <a:pt x="57264" y="33908"/>
                </a:lnTo>
                <a:lnTo>
                  <a:pt x="60223" y="31114"/>
                </a:lnTo>
                <a:lnTo>
                  <a:pt x="76405" y="31114"/>
                </a:lnTo>
                <a:lnTo>
                  <a:pt x="77520" y="0"/>
                </a:lnTo>
                <a:close/>
              </a:path>
              <a:path w="443865" h="313054">
                <a:moveTo>
                  <a:pt x="60223" y="31114"/>
                </a:moveTo>
                <a:lnTo>
                  <a:pt x="57264" y="33908"/>
                </a:lnTo>
                <a:lnTo>
                  <a:pt x="56972" y="40894"/>
                </a:lnTo>
                <a:lnTo>
                  <a:pt x="59690" y="43814"/>
                </a:lnTo>
                <a:lnTo>
                  <a:pt x="75927" y="44475"/>
                </a:lnTo>
                <a:lnTo>
                  <a:pt x="76377" y="31899"/>
                </a:lnTo>
                <a:lnTo>
                  <a:pt x="63728" y="31369"/>
                </a:lnTo>
                <a:lnTo>
                  <a:pt x="60223" y="31114"/>
                </a:lnTo>
                <a:close/>
              </a:path>
              <a:path w="443865" h="313054">
                <a:moveTo>
                  <a:pt x="76405" y="31114"/>
                </a:moveTo>
                <a:lnTo>
                  <a:pt x="60223" y="31114"/>
                </a:lnTo>
                <a:lnTo>
                  <a:pt x="63728" y="31369"/>
                </a:lnTo>
                <a:lnTo>
                  <a:pt x="76377" y="31899"/>
                </a:lnTo>
                <a:lnTo>
                  <a:pt x="76405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279842" y="3549522"/>
            <a:ext cx="377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78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9091" y="2959582"/>
            <a:ext cx="372110" cy="575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93675">
              <a:lnSpc>
                <a:spcPct val="128800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M  M=0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192654" y="1532127"/>
            <a:ext cx="616585" cy="554990"/>
          </a:xfrm>
          <a:custGeom>
            <a:avLst/>
            <a:gdLst/>
            <a:ahLst/>
            <a:cxnLst/>
            <a:rect l="l" t="t" r="r" b="b"/>
            <a:pathLst>
              <a:path w="616585" h="554989">
                <a:moveTo>
                  <a:pt x="31242" y="475233"/>
                </a:moveTo>
                <a:lnTo>
                  <a:pt x="0" y="554481"/>
                </a:lnTo>
                <a:lnTo>
                  <a:pt x="82168" y="532002"/>
                </a:lnTo>
                <a:lnTo>
                  <a:pt x="65424" y="527684"/>
                </a:lnTo>
                <a:lnTo>
                  <a:pt x="44195" y="527684"/>
                </a:lnTo>
                <a:lnTo>
                  <a:pt x="31495" y="513460"/>
                </a:lnTo>
                <a:lnTo>
                  <a:pt x="36195" y="509244"/>
                </a:lnTo>
                <a:lnTo>
                  <a:pt x="31242" y="475233"/>
                </a:lnTo>
                <a:close/>
              </a:path>
              <a:path w="616585" h="554989">
                <a:moveTo>
                  <a:pt x="37845" y="520573"/>
                </a:moveTo>
                <a:lnTo>
                  <a:pt x="44195" y="527684"/>
                </a:lnTo>
                <a:lnTo>
                  <a:pt x="48936" y="523432"/>
                </a:lnTo>
                <a:lnTo>
                  <a:pt x="37845" y="520573"/>
                </a:lnTo>
                <a:close/>
              </a:path>
              <a:path w="616585" h="554989">
                <a:moveTo>
                  <a:pt x="48936" y="523432"/>
                </a:moveTo>
                <a:lnTo>
                  <a:pt x="44195" y="527684"/>
                </a:lnTo>
                <a:lnTo>
                  <a:pt x="65424" y="527684"/>
                </a:lnTo>
                <a:lnTo>
                  <a:pt x="48936" y="523432"/>
                </a:lnTo>
                <a:close/>
              </a:path>
              <a:path w="616585" h="554989">
                <a:moveTo>
                  <a:pt x="603884" y="0"/>
                </a:moveTo>
                <a:lnTo>
                  <a:pt x="36195" y="509244"/>
                </a:lnTo>
                <a:lnTo>
                  <a:pt x="37845" y="520573"/>
                </a:lnTo>
                <a:lnTo>
                  <a:pt x="48936" y="523432"/>
                </a:lnTo>
                <a:lnTo>
                  <a:pt x="616584" y="14224"/>
                </a:lnTo>
                <a:lnTo>
                  <a:pt x="603884" y="0"/>
                </a:lnTo>
                <a:close/>
              </a:path>
              <a:path w="616585" h="554989">
                <a:moveTo>
                  <a:pt x="36195" y="509244"/>
                </a:moveTo>
                <a:lnTo>
                  <a:pt x="31495" y="513460"/>
                </a:lnTo>
                <a:lnTo>
                  <a:pt x="37846" y="520573"/>
                </a:lnTo>
                <a:lnTo>
                  <a:pt x="36195" y="509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290317" y="1641094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767207" y="1327784"/>
            <a:ext cx="471170" cy="810895"/>
          </a:xfrm>
          <a:custGeom>
            <a:avLst/>
            <a:gdLst/>
            <a:ahLst/>
            <a:cxnLst/>
            <a:rect l="l" t="t" r="r" b="b"/>
            <a:pathLst>
              <a:path w="471169" h="810894">
                <a:moveTo>
                  <a:pt x="70805" y="59970"/>
                </a:moveTo>
                <a:lnTo>
                  <a:pt x="45844" y="110235"/>
                </a:lnTo>
                <a:lnTo>
                  <a:pt x="29588" y="153797"/>
                </a:lnTo>
                <a:lnTo>
                  <a:pt x="16888" y="199644"/>
                </a:lnTo>
                <a:lnTo>
                  <a:pt x="7617" y="247269"/>
                </a:lnTo>
                <a:lnTo>
                  <a:pt x="1902" y="296164"/>
                </a:lnTo>
                <a:lnTo>
                  <a:pt x="0" y="346201"/>
                </a:lnTo>
                <a:lnTo>
                  <a:pt x="378" y="369824"/>
                </a:lnTo>
                <a:lnTo>
                  <a:pt x="3680" y="416559"/>
                </a:lnTo>
                <a:lnTo>
                  <a:pt x="10284" y="461772"/>
                </a:lnTo>
                <a:lnTo>
                  <a:pt x="19936" y="505205"/>
                </a:lnTo>
                <a:lnTo>
                  <a:pt x="32255" y="546862"/>
                </a:lnTo>
                <a:lnTo>
                  <a:pt x="47368" y="586231"/>
                </a:lnTo>
                <a:lnTo>
                  <a:pt x="65148" y="623316"/>
                </a:lnTo>
                <a:lnTo>
                  <a:pt x="85214" y="657732"/>
                </a:lnTo>
                <a:lnTo>
                  <a:pt x="107566" y="689228"/>
                </a:lnTo>
                <a:lnTo>
                  <a:pt x="144904" y="730757"/>
                </a:lnTo>
                <a:lnTo>
                  <a:pt x="186433" y="764540"/>
                </a:lnTo>
                <a:lnTo>
                  <a:pt x="231645" y="789685"/>
                </a:lnTo>
                <a:lnTo>
                  <a:pt x="279905" y="805433"/>
                </a:lnTo>
                <a:lnTo>
                  <a:pt x="330705" y="810895"/>
                </a:lnTo>
                <a:lnTo>
                  <a:pt x="348231" y="810259"/>
                </a:lnTo>
                <a:lnTo>
                  <a:pt x="365757" y="808354"/>
                </a:lnTo>
                <a:lnTo>
                  <a:pt x="383029" y="805052"/>
                </a:lnTo>
                <a:lnTo>
                  <a:pt x="400301" y="800480"/>
                </a:lnTo>
                <a:lnTo>
                  <a:pt x="407109" y="798195"/>
                </a:lnTo>
                <a:lnTo>
                  <a:pt x="331086" y="798195"/>
                </a:lnTo>
                <a:lnTo>
                  <a:pt x="314830" y="797687"/>
                </a:lnTo>
                <a:lnTo>
                  <a:pt x="267459" y="789177"/>
                </a:lnTo>
                <a:lnTo>
                  <a:pt x="222374" y="771271"/>
                </a:lnTo>
                <a:lnTo>
                  <a:pt x="180210" y="744347"/>
                </a:lnTo>
                <a:lnTo>
                  <a:pt x="141475" y="709295"/>
                </a:lnTo>
                <a:lnTo>
                  <a:pt x="106677" y="666750"/>
                </a:lnTo>
                <a:lnTo>
                  <a:pt x="85976" y="634619"/>
                </a:lnTo>
                <a:lnTo>
                  <a:pt x="67561" y="599821"/>
                </a:lnTo>
                <a:lnTo>
                  <a:pt x="51432" y="562482"/>
                </a:lnTo>
                <a:lnTo>
                  <a:pt x="37970" y="522858"/>
                </a:lnTo>
                <a:lnTo>
                  <a:pt x="27175" y="481202"/>
                </a:lnTo>
                <a:lnTo>
                  <a:pt x="19174" y="437769"/>
                </a:lnTo>
                <a:lnTo>
                  <a:pt x="14348" y="392683"/>
                </a:lnTo>
                <a:lnTo>
                  <a:pt x="12700" y="346075"/>
                </a:lnTo>
                <a:lnTo>
                  <a:pt x="13205" y="321691"/>
                </a:lnTo>
                <a:lnTo>
                  <a:pt x="16888" y="273176"/>
                </a:lnTo>
                <a:lnTo>
                  <a:pt x="24127" y="225932"/>
                </a:lnTo>
                <a:lnTo>
                  <a:pt x="35049" y="180085"/>
                </a:lnTo>
                <a:lnTo>
                  <a:pt x="49146" y="136398"/>
                </a:lnTo>
                <a:lnTo>
                  <a:pt x="66418" y="94996"/>
                </a:lnTo>
                <a:lnTo>
                  <a:pt x="81303" y="67010"/>
                </a:lnTo>
                <a:lnTo>
                  <a:pt x="70805" y="59970"/>
                </a:lnTo>
                <a:close/>
              </a:path>
              <a:path w="471169" h="810894">
                <a:moveTo>
                  <a:pt x="463293" y="757174"/>
                </a:moveTo>
                <a:lnTo>
                  <a:pt x="429130" y="776097"/>
                </a:lnTo>
                <a:lnTo>
                  <a:pt x="380743" y="792606"/>
                </a:lnTo>
                <a:lnTo>
                  <a:pt x="331086" y="798195"/>
                </a:lnTo>
                <a:lnTo>
                  <a:pt x="407109" y="798195"/>
                </a:lnTo>
                <a:lnTo>
                  <a:pt x="450593" y="779526"/>
                </a:lnTo>
                <a:lnTo>
                  <a:pt x="470786" y="764285"/>
                </a:lnTo>
                <a:lnTo>
                  <a:pt x="467230" y="758190"/>
                </a:lnTo>
                <a:lnTo>
                  <a:pt x="463293" y="757174"/>
                </a:lnTo>
                <a:close/>
              </a:path>
              <a:path w="471169" h="810894">
                <a:moveTo>
                  <a:pt x="112296" y="45466"/>
                </a:moveTo>
                <a:lnTo>
                  <a:pt x="83182" y="45466"/>
                </a:lnTo>
                <a:lnTo>
                  <a:pt x="86103" y="47371"/>
                </a:lnTo>
                <a:lnTo>
                  <a:pt x="89151" y="49149"/>
                </a:lnTo>
                <a:lnTo>
                  <a:pt x="90040" y="53085"/>
                </a:lnTo>
                <a:lnTo>
                  <a:pt x="88135" y="56006"/>
                </a:lnTo>
                <a:lnTo>
                  <a:pt x="81303" y="67010"/>
                </a:lnTo>
                <a:lnTo>
                  <a:pt x="107312" y="84454"/>
                </a:lnTo>
                <a:lnTo>
                  <a:pt x="112296" y="45466"/>
                </a:lnTo>
                <a:close/>
              </a:path>
              <a:path w="471169" h="810894">
                <a:moveTo>
                  <a:pt x="83182" y="45466"/>
                </a:moveTo>
                <a:lnTo>
                  <a:pt x="79245" y="46354"/>
                </a:lnTo>
                <a:lnTo>
                  <a:pt x="77340" y="49402"/>
                </a:lnTo>
                <a:lnTo>
                  <a:pt x="70805" y="59970"/>
                </a:lnTo>
                <a:lnTo>
                  <a:pt x="81303" y="67010"/>
                </a:lnTo>
                <a:lnTo>
                  <a:pt x="88135" y="56006"/>
                </a:lnTo>
                <a:lnTo>
                  <a:pt x="90040" y="53085"/>
                </a:lnTo>
                <a:lnTo>
                  <a:pt x="89151" y="49149"/>
                </a:lnTo>
                <a:lnTo>
                  <a:pt x="86103" y="47371"/>
                </a:lnTo>
                <a:lnTo>
                  <a:pt x="83182" y="45466"/>
                </a:lnTo>
                <a:close/>
              </a:path>
              <a:path w="471169" h="810894">
                <a:moveTo>
                  <a:pt x="118107" y="0"/>
                </a:moveTo>
                <a:lnTo>
                  <a:pt x="44066" y="42037"/>
                </a:lnTo>
                <a:lnTo>
                  <a:pt x="70805" y="59970"/>
                </a:lnTo>
                <a:lnTo>
                  <a:pt x="77340" y="49402"/>
                </a:lnTo>
                <a:lnTo>
                  <a:pt x="79245" y="46354"/>
                </a:lnTo>
                <a:lnTo>
                  <a:pt x="83182" y="45466"/>
                </a:lnTo>
                <a:lnTo>
                  <a:pt x="112296" y="45466"/>
                </a:lnTo>
                <a:lnTo>
                  <a:pt x="118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363725" y="995527"/>
            <a:ext cx="645795" cy="671830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Calibri"/>
                <a:cs typeface="Calibri"/>
              </a:rPr>
              <a:t>4kN/m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53870" y="2152243"/>
            <a:ext cx="1049655" cy="77533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385"/>
              </a:spcBef>
            </a:pPr>
            <a:r>
              <a:rPr dirty="0" sz="1400">
                <a:latin typeface="Calibri"/>
                <a:cs typeface="Calibri"/>
              </a:rPr>
              <a:t>M=9.5(0.8x)-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400">
                <a:latin typeface="Calibri"/>
                <a:cs typeface="Calibri"/>
              </a:rPr>
              <a:t>4x</a:t>
            </a:r>
            <a:r>
              <a:rPr dirty="0" sz="1400" spc="-10">
                <a:latin typeface="Calibri"/>
                <a:cs typeface="Calibri"/>
              </a:rPr>
              <a:t>(</a:t>
            </a:r>
            <a:r>
              <a:rPr dirty="0" sz="1400">
                <a:latin typeface="Calibri"/>
                <a:cs typeface="Calibri"/>
              </a:rPr>
              <a:t>0.4x)</a:t>
            </a:r>
            <a:r>
              <a:rPr dirty="0" sz="1400" spc="-10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7.6x-</a:t>
            </a:r>
            <a:endParaRPr sz="14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285"/>
              </a:spcBef>
            </a:pPr>
            <a:r>
              <a:rPr dirty="0" sz="1400">
                <a:latin typeface="Calibri"/>
                <a:cs typeface="Calibri"/>
              </a:rPr>
              <a:t>1.6x</a:t>
            </a:r>
            <a:r>
              <a:rPr dirty="0" baseline="40123" sz="1350">
                <a:latin typeface="Calibri"/>
                <a:cs typeface="Calibri"/>
              </a:rPr>
              <a:t>2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876675" y="127698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4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76675" y="235711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5" h="1441450">
                <a:moveTo>
                  <a:pt x="0" y="0"/>
                </a:moveTo>
                <a:lnTo>
                  <a:pt x="635" y="144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619500" y="4017644"/>
            <a:ext cx="50482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619500" y="4017644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4"/>
                </a:moveTo>
                <a:lnTo>
                  <a:pt x="504825" y="90804"/>
                </a:lnTo>
                <a:lnTo>
                  <a:pt x="5048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25732" y="1272222"/>
            <a:ext cx="198754" cy="1809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143500" y="1448434"/>
            <a:ext cx="419100" cy="908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143500" y="144843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5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676265" y="127761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676265" y="235775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676265" y="379793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800725" y="127825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838828" y="415162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79">
                <a:moveTo>
                  <a:pt x="31813" y="195600"/>
                </a:moveTo>
                <a:lnTo>
                  <a:pt x="0" y="195706"/>
                </a:lnTo>
                <a:lnTo>
                  <a:pt x="38481" y="271779"/>
                </a:lnTo>
                <a:lnTo>
                  <a:pt x="66723" y="214629"/>
                </a:lnTo>
                <a:lnTo>
                  <a:pt x="34671" y="214629"/>
                </a:lnTo>
                <a:lnTo>
                  <a:pt x="31876" y="211836"/>
                </a:lnTo>
                <a:lnTo>
                  <a:pt x="31813" y="195600"/>
                </a:lnTo>
                <a:close/>
              </a:path>
              <a:path w="76200" h="271779">
                <a:moveTo>
                  <a:pt x="44512" y="195558"/>
                </a:moveTo>
                <a:lnTo>
                  <a:pt x="31813" y="195600"/>
                </a:lnTo>
                <a:lnTo>
                  <a:pt x="31876" y="211836"/>
                </a:lnTo>
                <a:lnTo>
                  <a:pt x="34671" y="214629"/>
                </a:lnTo>
                <a:lnTo>
                  <a:pt x="41656" y="214629"/>
                </a:lnTo>
                <a:lnTo>
                  <a:pt x="44576" y="211708"/>
                </a:lnTo>
                <a:lnTo>
                  <a:pt x="44512" y="195558"/>
                </a:lnTo>
                <a:close/>
              </a:path>
              <a:path w="76200" h="271779">
                <a:moveTo>
                  <a:pt x="76200" y="195452"/>
                </a:moveTo>
                <a:lnTo>
                  <a:pt x="44512" y="195558"/>
                </a:lnTo>
                <a:lnTo>
                  <a:pt x="44576" y="211708"/>
                </a:lnTo>
                <a:lnTo>
                  <a:pt x="41656" y="214629"/>
                </a:lnTo>
                <a:lnTo>
                  <a:pt x="66723" y="214629"/>
                </a:lnTo>
                <a:lnTo>
                  <a:pt x="76200" y="195452"/>
                </a:lnTo>
                <a:close/>
              </a:path>
              <a:path w="76200" h="271779">
                <a:moveTo>
                  <a:pt x="40640" y="0"/>
                </a:moveTo>
                <a:lnTo>
                  <a:pt x="33655" y="0"/>
                </a:lnTo>
                <a:lnTo>
                  <a:pt x="30982" y="2794"/>
                </a:lnTo>
                <a:lnTo>
                  <a:pt x="30861" y="6350"/>
                </a:lnTo>
                <a:lnTo>
                  <a:pt x="31813" y="195600"/>
                </a:lnTo>
                <a:lnTo>
                  <a:pt x="44512" y="195558"/>
                </a:lnTo>
                <a:lnTo>
                  <a:pt x="43561" y="6350"/>
                </a:lnTo>
                <a:lnTo>
                  <a:pt x="43561" y="2794"/>
                </a:lnTo>
                <a:lnTo>
                  <a:pt x="406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316220" y="415797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4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66515" y="4251959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4" h="635">
                <a:moveTo>
                  <a:pt x="0" y="0"/>
                </a:moveTo>
                <a:lnTo>
                  <a:pt x="1449705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5839205" y="1578609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810250" y="2881630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515992" y="4277994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776662" y="3793172"/>
            <a:ext cx="190500" cy="2254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287390" y="155320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80">
                <a:moveTo>
                  <a:pt x="44386" y="76179"/>
                </a:moveTo>
                <a:lnTo>
                  <a:pt x="31687" y="76221"/>
                </a:lnTo>
                <a:lnTo>
                  <a:pt x="32638" y="265429"/>
                </a:lnTo>
                <a:lnTo>
                  <a:pt x="32638" y="268985"/>
                </a:lnTo>
                <a:lnTo>
                  <a:pt x="35560" y="271779"/>
                </a:lnTo>
                <a:lnTo>
                  <a:pt x="42545" y="271779"/>
                </a:lnTo>
                <a:lnTo>
                  <a:pt x="45217" y="268985"/>
                </a:lnTo>
                <a:lnTo>
                  <a:pt x="45338" y="265429"/>
                </a:lnTo>
                <a:lnTo>
                  <a:pt x="44386" y="76179"/>
                </a:lnTo>
                <a:close/>
              </a:path>
              <a:path w="76200" h="271780">
                <a:moveTo>
                  <a:pt x="37719" y="0"/>
                </a:moveTo>
                <a:lnTo>
                  <a:pt x="0" y="76326"/>
                </a:lnTo>
                <a:lnTo>
                  <a:pt x="31687" y="76221"/>
                </a:lnTo>
                <a:lnTo>
                  <a:pt x="31750" y="59944"/>
                </a:lnTo>
                <a:lnTo>
                  <a:pt x="34544" y="57150"/>
                </a:lnTo>
                <a:lnTo>
                  <a:pt x="66627" y="57150"/>
                </a:lnTo>
                <a:lnTo>
                  <a:pt x="37719" y="0"/>
                </a:lnTo>
                <a:close/>
              </a:path>
              <a:path w="76200" h="271780">
                <a:moveTo>
                  <a:pt x="41529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687" y="76221"/>
                </a:lnTo>
                <a:lnTo>
                  <a:pt x="44386" y="76179"/>
                </a:lnTo>
                <a:lnTo>
                  <a:pt x="44323" y="59944"/>
                </a:lnTo>
                <a:lnTo>
                  <a:pt x="41529" y="57150"/>
                </a:lnTo>
                <a:close/>
              </a:path>
              <a:path w="76200" h="271780">
                <a:moveTo>
                  <a:pt x="66627" y="57150"/>
                </a:moveTo>
                <a:lnTo>
                  <a:pt x="41529" y="57150"/>
                </a:lnTo>
                <a:lnTo>
                  <a:pt x="44323" y="59944"/>
                </a:lnTo>
                <a:lnTo>
                  <a:pt x="44386" y="76179"/>
                </a:lnTo>
                <a:lnTo>
                  <a:pt x="76200" y="76073"/>
                </a:lnTo>
                <a:lnTo>
                  <a:pt x="66627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461634" y="1355978"/>
            <a:ext cx="271780" cy="76200"/>
          </a:xfrm>
          <a:custGeom>
            <a:avLst/>
            <a:gdLst/>
            <a:ahLst/>
            <a:cxnLst/>
            <a:rect l="l" t="t" r="r" b="b"/>
            <a:pathLst>
              <a:path w="271779" h="76200">
                <a:moveTo>
                  <a:pt x="195558" y="44512"/>
                </a:moveTo>
                <a:lnTo>
                  <a:pt x="195452" y="76200"/>
                </a:lnTo>
                <a:lnTo>
                  <a:pt x="259444" y="44576"/>
                </a:lnTo>
                <a:lnTo>
                  <a:pt x="208279" y="44576"/>
                </a:lnTo>
                <a:lnTo>
                  <a:pt x="195558" y="44512"/>
                </a:lnTo>
                <a:close/>
              </a:path>
              <a:path w="271779" h="76200">
                <a:moveTo>
                  <a:pt x="195600" y="31813"/>
                </a:moveTo>
                <a:lnTo>
                  <a:pt x="195558" y="44512"/>
                </a:lnTo>
                <a:lnTo>
                  <a:pt x="208279" y="44576"/>
                </a:lnTo>
                <a:lnTo>
                  <a:pt x="211709" y="44576"/>
                </a:lnTo>
                <a:lnTo>
                  <a:pt x="214629" y="41655"/>
                </a:lnTo>
                <a:lnTo>
                  <a:pt x="214629" y="34671"/>
                </a:lnTo>
                <a:lnTo>
                  <a:pt x="211836" y="31876"/>
                </a:lnTo>
                <a:lnTo>
                  <a:pt x="208279" y="31876"/>
                </a:lnTo>
                <a:lnTo>
                  <a:pt x="195600" y="31813"/>
                </a:lnTo>
                <a:close/>
              </a:path>
              <a:path w="271779" h="76200">
                <a:moveTo>
                  <a:pt x="195706" y="0"/>
                </a:moveTo>
                <a:lnTo>
                  <a:pt x="195600" y="31813"/>
                </a:lnTo>
                <a:lnTo>
                  <a:pt x="208279" y="31876"/>
                </a:lnTo>
                <a:lnTo>
                  <a:pt x="211836" y="31876"/>
                </a:lnTo>
                <a:lnTo>
                  <a:pt x="214629" y="34671"/>
                </a:lnTo>
                <a:lnTo>
                  <a:pt x="214629" y="41655"/>
                </a:lnTo>
                <a:lnTo>
                  <a:pt x="211709" y="44576"/>
                </a:lnTo>
                <a:lnTo>
                  <a:pt x="259444" y="44576"/>
                </a:lnTo>
                <a:lnTo>
                  <a:pt x="271779" y="38480"/>
                </a:lnTo>
                <a:lnTo>
                  <a:pt x="195706" y="0"/>
                </a:lnTo>
                <a:close/>
              </a:path>
              <a:path w="271779" h="76200">
                <a:moveTo>
                  <a:pt x="6350" y="30860"/>
                </a:moveTo>
                <a:lnTo>
                  <a:pt x="2920" y="30860"/>
                </a:lnTo>
                <a:lnTo>
                  <a:pt x="0" y="33654"/>
                </a:lnTo>
                <a:lnTo>
                  <a:pt x="0" y="40639"/>
                </a:lnTo>
                <a:lnTo>
                  <a:pt x="2793" y="43560"/>
                </a:lnTo>
                <a:lnTo>
                  <a:pt x="195558" y="44512"/>
                </a:lnTo>
                <a:lnTo>
                  <a:pt x="195600" y="31813"/>
                </a:lnTo>
                <a:lnTo>
                  <a:pt x="6350" y="308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3663822" y="4363338"/>
            <a:ext cx="342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1.75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101209" y="1761489"/>
            <a:ext cx="342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1.75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301109" y="3778122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086225" y="3385184"/>
            <a:ext cx="76200" cy="419100"/>
          </a:xfrm>
          <a:custGeom>
            <a:avLst/>
            <a:gdLst/>
            <a:ahLst/>
            <a:cxnLst/>
            <a:rect l="l" t="t" r="r" b="b"/>
            <a:pathLst>
              <a:path w="76200" h="419100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416305"/>
                </a:lnTo>
                <a:lnTo>
                  <a:pt x="34544" y="419100"/>
                </a:lnTo>
                <a:lnTo>
                  <a:pt x="41655" y="419100"/>
                </a:lnTo>
                <a:lnTo>
                  <a:pt x="44450" y="41630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4191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1910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05859" y="3095878"/>
            <a:ext cx="443865" cy="313055"/>
          </a:xfrm>
          <a:custGeom>
            <a:avLst/>
            <a:gdLst/>
            <a:ahLst/>
            <a:cxnLst/>
            <a:rect l="l" t="t" r="r" b="b"/>
            <a:pathLst>
              <a:path w="443864" h="313054">
                <a:moveTo>
                  <a:pt x="415785" y="299826"/>
                </a:moveTo>
                <a:lnTo>
                  <a:pt x="412241" y="301371"/>
                </a:lnTo>
                <a:lnTo>
                  <a:pt x="410717" y="305053"/>
                </a:lnTo>
                <a:lnTo>
                  <a:pt x="411988" y="308355"/>
                </a:lnTo>
                <a:lnTo>
                  <a:pt x="413385" y="311530"/>
                </a:lnTo>
                <a:lnTo>
                  <a:pt x="417067" y="313054"/>
                </a:lnTo>
                <a:lnTo>
                  <a:pt x="420369" y="311784"/>
                </a:lnTo>
                <a:lnTo>
                  <a:pt x="429356" y="301116"/>
                </a:lnTo>
                <a:lnTo>
                  <a:pt x="414781" y="301116"/>
                </a:lnTo>
                <a:lnTo>
                  <a:pt x="415785" y="299826"/>
                </a:lnTo>
                <a:close/>
              </a:path>
              <a:path w="443864" h="313054">
                <a:moveTo>
                  <a:pt x="415901" y="299775"/>
                </a:moveTo>
                <a:lnTo>
                  <a:pt x="414781" y="301116"/>
                </a:lnTo>
                <a:lnTo>
                  <a:pt x="416229" y="299974"/>
                </a:lnTo>
                <a:lnTo>
                  <a:pt x="415798" y="299974"/>
                </a:lnTo>
                <a:lnTo>
                  <a:pt x="415901" y="299775"/>
                </a:lnTo>
                <a:close/>
              </a:path>
              <a:path w="443864" h="313054">
                <a:moveTo>
                  <a:pt x="430082" y="299211"/>
                </a:moveTo>
                <a:lnTo>
                  <a:pt x="417194" y="299211"/>
                </a:lnTo>
                <a:lnTo>
                  <a:pt x="414781" y="301116"/>
                </a:lnTo>
                <a:lnTo>
                  <a:pt x="429356" y="301116"/>
                </a:lnTo>
                <a:lnTo>
                  <a:pt x="430082" y="299211"/>
                </a:lnTo>
                <a:close/>
              </a:path>
              <a:path w="443864" h="313054">
                <a:moveTo>
                  <a:pt x="415941" y="299758"/>
                </a:moveTo>
                <a:lnTo>
                  <a:pt x="415798" y="299974"/>
                </a:lnTo>
                <a:lnTo>
                  <a:pt x="415941" y="299758"/>
                </a:lnTo>
                <a:close/>
              </a:path>
              <a:path w="443864" h="313054">
                <a:moveTo>
                  <a:pt x="417194" y="299211"/>
                </a:moveTo>
                <a:lnTo>
                  <a:pt x="415941" y="299758"/>
                </a:lnTo>
                <a:lnTo>
                  <a:pt x="415798" y="299974"/>
                </a:lnTo>
                <a:lnTo>
                  <a:pt x="416229" y="299974"/>
                </a:lnTo>
                <a:lnTo>
                  <a:pt x="417194" y="299211"/>
                </a:lnTo>
                <a:close/>
              </a:path>
              <a:path w="443864" h="313054">
                <a:moveTo>
                  <a:pt x="416056" y="299477"/>
                </a:moveTo>
                <a:lnTo>
                  <a:pt x="415785" y="299826"/>
                </a:lnTo>
                <a:lnTo>
                  <a:pt x="416056" y="299477"/>
                </a:lnTo>
                <a:close/>
              </a:path>
              <a:path w="443864" h="313054">
                <a:moveTo>
                  <a:pt x="416560" y="298830"/>
                </a:moveTo>
                <a:lnTo>
                  <a:pt x="416056" y="299477"/>
                </a:lnTo>
                <a:lnTo>
                  <a:pt x="415901" y="299775"/>
                </a:lnTo>
                <a:lnTo>
                  <a:pt x="416560" y="298830"/>
                </a:lnTo>
                <a:close/>
              </a:path>
              <a:path w="443864" h="313054">
                <a:moveTo>
                  <a:pt x="430227" y="298830"/>
                </a:moveTo>
                <a:lnTo>
                  <a:pt x="416560" y="298830"/>
                </a:lnTo>
                <a:lnTo>
                  <a:pt x="415941" y="299758"/>
                </a:lnTo>
                <a:lnTo>
                  <a:pt x="417194" y="299211"/>
                </a:lnTo>
                <a:lnTo>
                  <a:pt x="430082" y="299211"/>
                </a:lnTo>
                <a:lnTo>
                  <a:pt x="430227" y="298830"/>
                </a:lnTo>
                <a:close/>
              </a:path>
              <a:path w="443864" h="313054">
                <a:moveTo>
                  <a:pt x="443356" y="164846"/>
                </a:moveTo>
                <a:lnTo>
                  <a:pt x="430656" y="164846"/>
                </a:lnTo>
                <a:lnTo>
                  <a:pt x="430784" y="165988"/>
                </a:lnTo>
                <a:lnTo>
                  <a:pt x="431291" y="171323"/>
                </a:lnTo>
                <a:lnTo>
                  <a:pt x="430770" y="195960"/>
                </a:lnTo>
                <a:lnTo>
                  <a:pt x="429472" y="220599"/>
                </a:lnTo>
                <a:lnTo>
                  <a:pt x="425068" y="262762"/>
                </a:lnTo>
                <a:lnTo>
                  <a:pt x="416056" y="299477"/>
                </a:lnTo>
                <a:lnTo>
                  <a:pt x="416560" y="298830"/>
                </a:lnTo>
                <a:lnTo>
                  <a:pt x="430227" y="298830"/>
                </a:lnTo>
                <a:lnTo>
                  <a:pt x="431291" y="296036"/>
                </a:lnTo>
                <a:lnTo>
                  <a:pt x="439038" y="254380"/>
                </a:lnTo>
                <a:lnTo>
                  <a:pt x="443487" y="195706"/>
                </a:lnTo>
                <a:lnTo>
                  <a:pt x="443864" y="169925"/>
                </a:lnTo>
                <a:lnTo>
                  <a:pt x="443356" y="164846"/>
                </a:lnTo>
                <a:close/>
              </a:path>
              <a:path w="443864" h="313054">
                <a:moveTo>
                  <a:pt x="430761" y="165909"/>
                </a:moveTo>
                <a:close/>
              </a:path>
              <a:path w="443864" h="313054">
                <a:moveTo>
                  <a:pt x="430656" y="164846"/>
                </a:moveTo>
                <a:lnTo>
                  <a:pt x="430761" y="165909"/>
                </a:lnTo>
                <a:lnTo>
                  <a:pt x="430656" y="164846"/>
                </a:lnTo>
                <a:close/>
              </a:path>
              <a:path w="443864" h="313054">
                <a:moveTo>
                  <a:pt x="429005" y="159765"/>
                </a:moveTo>
                <a:lnTo>
                  <a:pt x="430761" y="165909"/>
                </a:lnTo>
                <a:lnTo>
                  <a:pt x="430656" y="164846"/>
                </a:lnTo>
                <a:lnTo>
                  <a:pt x="443356" y="164846"/>
                </a:lnTo>
                <a:lnTo>
                  <a:pt x="443229" y="163195"/>
                </a:lnTo>
                <a:lnTo>
                  <a:pt x="443102" y="162432"/>
                </a:lnTo>
                <a:lnTo>
                  <a:pt x="442597" y="160781"/>
                </a:lnTo>
                <a:lnTo>
                  <a:pt x="429513" y="160781"/>
                </a:lnTo>
                <a:lnTo>
                  <a:pt x="429005" y="159765"/>
                </a:lnTo>
                <a:close/>
              </a:path>
              <a:path w="443864" h="313054">
                <a:moveTo>
                  <a:pt x="76427" y="31900"/>
                </a:moveTo>
                <a:lnTo>
                  <a:pt x="75966" y="44475"/>
                </a:lnTo>
                <a:lnTo>
                  <a:pt x="81406" y="44703"/>
                </a:lnTo>
                <a:lnTo>
                  <a:pt x="121030" y="48386"/>
                </a:lnTo>
                <a:lnTo>
                  <a:pt x="159892" y="53339"/>
                </a:lnTo>
                <a:lnTo>
                  <a:pt x="233425" y="66548"/>
                </a:lnTo>
                <a:lnTo>
                  <a:pt x="283590" y="79121"/>
                </a:lnTo>
                <a:lnTo>
                  <a:pt x="328167" y="93599"/>
                </a:lnTo>
                <a:lnTo>
                  <a:pt x="366267" y="109474"/>
                </a:lnTo>
                <a:lnTo>
                  <a:pt x="404875" y="132079"/>
                </a:lnTo>
                <a:lnTo>
                  <a:pt x="429513" y="160781"/>
                </a:lnTo>
                <a:lnTo>
                  <a:pt x="442597" y="160781"/>
                </a:lnTo>
                <a:lnTo>
                  <a:pt x="419988" y="128015"/>
                </a:lnTo>
                <a:lnTo>
                  <a:pt x="383031" y="103631"/>
                </a:lnTo>
                <a:lnTo>
                  <a:pt x="346201" y="86740"/>
                </a:lnTo>
                <a:lnTo>
                  <a:pt x="302640" y="71627"/>
                </a:lnTo>
                <a:lnTo>
                  <a:pt x="235838" y="54101"/>
                </a:lnTo>
                <a:lnTo>
                  <a:pt x="161543" y="40639"/>
                </a:lnTo>
                <a:lnTo>
                  <a:pt x="122300" y="35686"/>
                </a:lnTo>
                <a:lnTo>
                  <a:pt x="81914" y="32130"/>
                </a:lnTo>
                <a:lnTo>
                  <a:pt x="76427" y="31900"/>
                </a:lnTo>
                <a:close/>
              </a:path>
              <a:path w="443864" h="313054">
                <a:moveTo>
                  <a:pt x="77597" y="0"/>
                </a:moveTo>
                <a:lnTo>
                  <a:pt x="0" y="35432"/>
                </a:lnTo>
                <a:lnTo>
                  <a:pt x="74802" y="76200"/>
                </a:lnTo>
                <a:lnTo>
                  <a:pt x="75966" y="44475"/>
                </a:lnTo>
                <a:lnTo>
                  <a:pt x="59689" y="43814"/>
                </a:lnTo>
                <a:lnTo>
                  <a:pt x="57023" y="40894"/>
                </a:lnTo>
                <a:lnTo>
                  <a:pt x="57276" y="33908"/>
                </a:lnTo>
                <a:lnTo>
                  <a:pt x="60198" y="31114"/>
                </a:lnTo>
                <a:lnTo>
                  <a:pt x="76456" y="31114"/>
                </a:lnTo>
                <a:lnTo>
                  <a:pt x="77597" y="0"/>
                </a:lnTo>
                <a:close/>
              </a:path>
              <a:path w="443864" h="313054">
                <a:moveTo>
                  <a:pt x="60198" y="31114"/>
                </a:moveTo>
                <a:lnTo>
                  <a:pt x="57276" y="33908"/>
                </a:lnTo>
                <a:lnTo>
                  <a:pt x="57023" y="40894"/>
                </a:lnTo>
                <a:lnTo>
                  <a:pt x="59689" y="43814"/>
                </a:lnTo>
                <a:lnTo>
                  <a:pt x="75966" y="44475"/>
                </a:lnTo>
                <a:lnTo>
                  <a:pt x="76427" y="31900"/>
                </a:lnTo>
                <a:lnTo>
                  <a:pt x="63753" y="31369"/>
                </a:lnTo>
                <a:lnTo>
                  <a:pt x="60198" y="31114"/>
                </a:lnTo>
                <a:close/>
              </a:path>
              <a:path w="443864" h="313054">
                <a:moveTo>
                  <a:pt x="76456" y="31114"/>
                </a:moveTo>
                <a:lnTo>
                  <a:pt x="60198" y="31114"/>
                </a:lnTo>
                <a:lnTo>
                  <a:pt x="63753" y="31369"/>
                </a:lnTo>
                <a:lnTo>
                  <a:pt x="76427" y="31900"/>
                </a:lnTo>
                <a:lnTo>
                  <a:pt x="76456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3944937" y="3549522"/>
            <a:ext cx="377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145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45663" y="2881630"/>
            <a:ext cx="501015" cy="652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385"/>
              </a:lnSpc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  <a:p>
            <a:pPr algn="r" marR="18415">
              <a:lnSpc>
                <a:spcPct val="100000"/>
              </a:lnSpc>
              <a:spcBef>
                <a:spcPts val="484"/>
              </a:spcBef>
            </a:pPr>
            <a:r>
              <a:rPr dirty="0" sz="1400">
                <a:latin typeface="Calibri"/>
                <a:cs typeface="Calibri"/>
              </a:rPr>
              <a:t>M=X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857750" y="1532127"/>
            <a:ext cx="616585" cy="554990"/>
          </a:xfrm>
          <a:custGeom>
            <a:avLst/>
            <a:gdLst/>
            <a:ahLst/>
            <a:cxnLst/>
            <a:rect l="l" t="t" r="r" b="b"/>
            <a:pathLst>
              <a:path w="616585" h="554989">
                <a:moveTo>
                  <a:pt x="31241" y="475233"/>
                </a:moveTo>
                <a:lnTo>
                  <a:pt x="0" y="554481"/>
                </a:lnTo>
                <a:lnTo>
                  <a:pt x="82169" y="532002"/>
                </a:lnTo>
                <a:lnTo>
                  <a:pt x="65424" y="527684"/>
                </a:lnTo>
                <a:lnTo>
                  <a:pt x="44196" y="527684"/>
                </a:lnTo>
                <a:lnTo>
                  <a:pt x="31496" y="513460"/>
                </a:lnTo>
                <a:lnTo>
                  <a:pt x="36195" y="509244"/>
                </a:lnTo>
                <a:lnTo>
                  <a:pt x="31241" y="475233"/>
                </a:lnTo>
                <a:close/>
              </a:path>
              <a:path w="616585" h="554989">
                <a:moveTo>
                  <a:pt x="37846" y="520573"/>
                </a:moveTo>
                <a:lnTo>
                  <a:pt x="44196" y="527684"/>
                </a:lnTo>
                <a:lnTo>
                  <a:pt x="48936" y="523432"/>
                </a:lnTo>
                <a:lnTo>
                  <a:pt x="37846" y="520573"/>
                </a:lnTo>
                <a:close/>
              </a:path>
              <a:path w="616585" h="554989">
                <a:moveTo>
                  <a:pt x="48936" y="523432"/>
                </a:moveTo>
                <a:lnTo>
                  <a:pt x="44196" y="527684"/>
                </a:lnTo>
                <a:lnTo>
                  <a:pt x="65424" y="527684"/>
                </a:lnTo>
                <a:lnTo>
                  <a:pt x="48936" y="523432"/>
                </a:lnTo>
                <a:close/>
              </a:path>
              <a:path w="616585" h="554989">
                <a:moveTo>
                  <a:pt x="603885" y="0"/>
                </a:moveTo>
                <a:lnTo>
                  <a:pt x="36195" y="509244"/>
                </a:lnTo>
                <a:lnTo>
                  <a:pt x="37846" y="520573"/>
                </a:lnTo>
                <a:lnTo>
                  <a:pt x="48936" y="523432"/>
                </a:lnTo>
                <a:lnTo>
                  <a:pt x="616585" y="14224"/>
                </a:lnTo>
                <a:lnTo>
                  <a:pt x="603885" y="0"/>
                </a:lnTo>
                <a:close/>
              </a:path>
              <a:path w="616585" h="554989">
                <a:moveTo>
                  <a:pt x="36195" y="509244"/>
                </a:moveTo>
                <a:lnTo>
                  <a:pt x="31496" y="513460"/>
                </a:lnTo>
                <a:lnTo>
                  <a:pt x="37846" y="520573"/>
                </a:lnTo>
                <a:lnTo>
                  <a:pt x="36195" y="509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4956428" y="1641094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432301" y="1327784"/>
            <a:ext cx="471170" cy="810895"/>
          </a:xfrm>
          <a:custGeom>
            <a:avLst/>
            <a:gdLst/>
            <a:ahLst/>
            <a:cxnLst/>
            <a:rect l="l" t="t" r="r" b="b"/>
            <a:pathLst>
              <a:path w="471170" h="810894">
                <a:moveTo>
                  <a:pt x="70805" y="59970"/>
                </a:moveTo>
                <a:lnTo>
                  <a:pt x="45844" y="110235"/>
                </a:lnTo>
                <a:lnTo>
                  <a:pt x="29588" y="153797"/>
                </a:lnTo>
                <a:lnTo>
                  <a:pt x="16888" y="199644"/>
                </a:lnTo>
                <a:lnTo>
                  <a:pt x="7617" y="247269"/>
                </a:lnTo>
                <a:lnTo>
                  <a:pt x="1902" y="296164"/>
                </a:lnTo>
                <a:lnTo>
                  <a:pt x="0" y="346201"/>
                </a:lnTo>
                <a:lnTo>
                  <a:pt x="378" y="369824"/>
                </a:lnTo>
                <a:lnTo>
                  <a:pt x="3680" y="416559"/>
                </a:lnTo>
                <a:lnTo>
                  <a:pt x="10284" y="461772"/>
                </a:lnTo>
                <a:lnTo>
                  <a:pt x="19936" y="505205"/>
                </a:lnTo>
                <a:lnTo>
                  <a:pt x="32255" y="546862"/>
                </a:lnTo>
                <a:lnTo>
                  <a:pt x="47368" y="586231"/>
                </a:lnTo>
                <a:lnTo>
                  <a:pt x="65148" y="623316"/>
                </a:lnTo>
                <a:lnTo>
                  <a:pt x="85214" y="657732"/>
                </a:lnTo>
                <a:lnTo>
                  <a:pt x="107566" y="689228"/>
                </a:lnTo>
                <a:lnTo>
                  <a:pt x="144904" y="730757"/>
                </a:lnTo>
                <a:lnTo>
                  <a:pt x="186433" y="764540"/>
                </a:lnTo>
                <a:lnTo>
                  <a:pt x="231645" y="789685"/>
                </a:lnTo>
                <a:lnTo>
                  <a:pt x="279905" y="805433"/>
                </a:lnTo>
                <a:lnTo>
                  <a:pt x="330705" y="810895"/>
                </a:lnTo>
                <a:lnTo>
                  <a:pt x="348231" y="810259"/>
                </a:lnTo>
                <a:lnTo>
                  <a:pt x="365757" y="808354"/>
                </a:lnTo>
                <a:lnTo>
                  <a:pt x="383029" y="805052"/>
                </a:lnTo>
                <a:lnTo>
                  <a:pt x="400301" y="800480"/>
                </a:lnTo>
                <a:lnTo>
                  <a:pt x="407109" y="798195"/>
                </a:lnTo>
                <a:lnTo>
                  <a:pt x="331086" y="798195"/>
                </a:lnTo>
                <a:lnTo>
                  <a:pt x="314830" y="797687"/>
                </a:lnTo>
                <a:lnTo>
                  <a:pt x="267459" y="789177"/>
                </a:lnTo>
                <a:lnTo>
                  <a:pt x="222374" y="771271"/>
                </a:lnTo>
                <a:lnTo>
                  <a:pt x="180210" y="744347"/>
                </a:lnTo>
                <a:lnTo>
                  <a:pt x="141475" y="709295"/>
                </a:lnTo>
                <a:lnTo>
                  <a:pt x="106677" y="666750"/>
                </a:lnTo>
                <a:lnTo>
                  <a:pt x="85976" y="634619"/>
                </a:lnTo>
                <a:lnTo>
                  <a:pt x="67561" y="599821"/>
                </a:lnTo>
                <a:lnTo>
                  <a:pt x="51432" y="562482"/>
                </a:lnTo>
                <a:lnTo>
                  <a:pt x="37970" y="522858"/>
                </a:lnTo>
                <a:lnTo>
                  <a:pt x="27175" y="481202"/>
                </a:lnTo>
                <a:lnTo>
                  <a:pt x="19174" y="437769"/>
                </a:lnTo>
                <a:lnTo>
                  <a:pt x="14348" y="392683"/>
                </a:lnTo>
                <a:lnTo>
                  <a:pt x="12700" y="346075"/>
                </a:lnTo>
                <a:lnTo>
                  <a:pt x="13205" y="321691"/>
                </a:lnTo>
                <a:lnTo>
                  <a:pt x="16888" y="273176"/>
                </a:lnTo>
                <a:lnTo>
                  <a:pt x="24127" y="225932"/>
                </a:lnTo>
                <a:lnTo>
                  <a:pt x="35049" y="180085"/>
                </a:lnTo>
                <a:lnTo>
                  <a:pt x="49146" y="136398"/>
                </a:lnTo>
                <a:lnTo>
                  <a:pt x="66418" y="94996"/>
                </a:lnTo>
                <a:lnTo>
                  <a:pt x="81303" y="67010"/>
                </a:lnTo>
                <a:lnTo>
                  <a:pt x="70805" y="59970"/>
                </a:lnTo>
                <a:close/>
              </a:path>
              <a:path w="471170" h="810894">
                <a:moveTo>
                  <a:pt x="463293" y="757174"/>
                </a:moveTo>
                <a:lnTo>
                  <a:pt x="429130" y="776097"/>
                </a:lnTo>
                <a:lnTo>
                  <a:pt x="380743" y="792606"/>
                </a:lnTo>
                <a:lnTo>
                  <a:pt x="331086" y="798195"/>
                </a:lnTo>
                <a:lnTo>
                  <a:pt x="407109" y="798195"/>
                </a:lnTo>
                <a:lnTo>
                  <a:pt x="450593" y="779526"/>
                </a:lnTo>
                <a:lnTo>
                  <a:pt x="470786" y="764285"/>
                </a:lnTo>
                <a:lnTo>
                  <a:pt x="467230" y="758190"/>
                </a:lnTo>
                <a:lnTo>
                  <a:pt x="463293" y="757174"/>
                </a:lnTo>
                <a:close/>
              </a:path>
              <a:path w="471170" h="810894">
                <a:moveTo>
                  <a:pt x="112296" y="45466"/>
                </a:moveTo>
                <a:lnTo>
                  <a:pt x="83182" y="45466"/>
                </a:lnTo>
                <a:lnTo>
                  <a:pt x="86103" y="47371"/>
                </a:lnTo>
                <a:lnTo>
                  <a:pt x="89151" y="49149"/>
                </a:lnTo>
                <a:lnTo>
                  <a:pt x="90040" y="53085"/>
                </a:lnTo>
                <a:lnTo>
                  <a:pt x="88135" y="56006"/>
                </a:lnTo>
                <a:lnTo>
                  <a:pt x="81303" y="67010"/>
                </a:lnTo>
                <a:lnTo>
                  <a:pt x="107312" y="84454"/>
                </a:lnTo>
                <a:lnTo>
                  <a:pt x="112296" y="45466"/>
                </a:lnTo>
                <a:close/>
              </a:path>
              <a:path w="471170" h="810894">
                <a:moveTo>
                  <a:pt x="83182" y="45466"/>
                </a:moveTo>
                <a:lnTo>
                  <a:pt x="79245" y="46354"/>
                </a:lnTo>
                <a:lnTo>
                  <a:pt x="77340" y="49402"/>
                </a:lnTo>
                <a:lnTo>
                  <a:pt x="70805" y="59970"/>
                </a:lnTo>
                <a:lnTo>
                  <a:pt x="81303" y="67010"/>
                </a:lnTo>
                <a:lnTo>
                  <a:pt x="88135" y="56006"/>
                </a:lnTo>
                <a:lnTo>
                  <a:pt x="90040" y="53085"/>
                </a:lnTo>
                <a:lnTo>
                  <a:pt x="89151" y="49149"/>
                </a:lnTo>
                <a:lnTo>
                  <a:pt x="86103" y="47371"/>
                </a:lnTo>
                <a:lnTo>
                  <a:pt x="83182" y="45466"/>
                </a:lnTo>
                <a:close/>
              </a:path>
              <a:path w="471170" h="810894">
                <a:moveTo>
                  <a:pt x="118107" y="0"/>
                </a:moveTo>
                <a:lnTo>
                  <a:pt x="44066" y="42037"/>
                </a:lnTo>
                <a:lnTo>
                  <a:pt x="70805" y="59970"/>
                </a:lnTo>
                <a:lnTo>
                  <a:pt x="77340" y="49402"/>
                </a:lnTo>
                <a:lnTo>
                  <a:pt x="79245" y="46354"/>
                </a:lnTo>
                <a:lnTo>
                  <a:pt x="83182" y="45466"/>
                </a:lnTo>
                <a:lnTo>
                  <a:pt x="112296" y="45466"/>
                </a:lnTo>
                <a:lnTo>
                  <a:pt x="118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4497704" y="1104645"/>
            <a:ext cx="178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413884" y="2153767"/>
            <a:ext cx="1061720" cy="52260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400" spc="-5">
                <a:latin typeface="Calibri"/>
                <a:cs typeface="Calibri"/>
              </a:rPr>
              <a:t>M=1.75(0.8X)-</a:t>
            </a:r>
            <a:endParaRPr sz="1400">
              <a:latin typeface="Calibri"/>
              <a:cs typeface="Calibri"/>
            </a:endParaRPr>
          </a:p>
          <a:p>
            <a:pPr marL="68580">
              <a:lnSpc>
                <a:spcPct val="100000"/>
              </a:lnSpc>
              <a:spcBef>
                <a:spcPts val="275"/>
              </a:spcBef>
            </a:pPr>
            <a:r>
              <a:rPr dirty="0" sz="1400">
                <a:latin typeface="Calibri"/>
                <a:cs typeface="Calibri"/>
              </a:rPr>
              <a:t>1(0.6X)=0.8X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058284" y="3873245"/>
            <a:ext cx="271780" cy="76200"/>
          </a:xfrm>
          <a:custGeom>
            <a:avLst/>
            <a:gdLst/>
            <a:ahLst/>
            <a:cxnLst/>
            <a:rect l="l" t="t" r="r" b="b"/>
            <a:pathLst>
              <a:path w="271779" h="76200">
                <a:moveTo>
                  <a:pt x="76326" y="0"/>
                </a:moveTo>
                <a:lnTo>
                  <a:pt x="0" y="37719"/>
                </a:lnTo>
                <a:lnTo>
                  <a:pt x="76073" y="76200"/>
                </a:lnTo>
                <a:lnTo>
                  <a:pt x="76179" y="44386"/>
                </a:lnTo>
                <a:lnTo>
                  <a:pt x="59943" y="44323"/>
                </a:lnTo>
                <a:lnTo>
                  <a:pt x="57150" y="41529"/>
                </a:lnTo>
                <a:lnTo>
                  <a:pt x="57150" y="34544"/>
                </a:lnTo>
                <a:lnTo>
                  <a:pt x="60070" y="31623"/>
                </a:lnTo>
                <a:lnTo>
                  <a:pt x="76221" y="31623"/>
                </a:lnTo>
                <a:lnTo>
                  <a:pt x="76326" y="0"/>
                </a:lnTo>
                <a:close/>
              </a:path>
              <a:path w="271779" h="76200">
                <a:moveTo>
                  <a:pt x="76221" y="31687"/>
                </a:moveTo>
                <a:lnTo>
                  <a:pt x="76179" y="44386"/>
                </a:lnTo>
                <a:lnTo>
                  <a:pt x="265429" y="45339"/>
                </a:lnTo>
                <a:lnTo>
                  <a:pt x="268859" y="45339"/>
                </a:lnTo>
                <a:lnTo>
                  <a:pt x="271779" y="42545"/>
                </a:lnTo>
                <a:lnTo>
                  <a:pt x="271779" y="35560"/>
                </a:lnTo>
                <a:lnTo>
                  <a:pt x="268986" y="32639"/>
                </a:lnTo>
                <a:lnTo>
                  <a:pt x="265429" y="32639"/>
                </a:lnTo>
                <a:lnTo>
                  <a:pt x="76221" y="31687"/>
                </a:lnTo>
                <a:close/>
              </a:path>
              <a:path w="271779" h="76200">
                <a:moveTo>
                  <a:pt x="63500" y="31623"/>
                </a:moveTo>
                <a:lnTo>
                  <a:pt x="60070" y="31623"/>
                </a:lnTo>
                <a:lnTo>
                  <a:pt x="57150" y="34544"/>
                </a:lnTo>
                <a:lnTo>
                  <a:pt x="57150" y="41529"/>
                </a:lnTo>
                <a:lnTo>
                  <a:pt x="59943" y="44323"/>
                </a:lnTo>
                <a:lnTo>
                  <a:pt x="76179" y="44386"/>
                </a:lnTo>
                <a:lnTo>
                  <a:pt x="76221" y="31687"/>
                </a:lnTo>
                <a:lnTo>
                  <a:pt x="63500" y="31623"/>
                </a:lnTo>
                <a:close/>
              </a:path>
              <a:path w="271779" h="76200">
                <a:moveTo>
                  <a:pt x="76221" y="31623"/>
                </a:moveTo>
                <a:lnTo>
                  <a:pt x="63500" y="31623"/>
                </a:lnTo>
                <a:lnTo>
                  <a:pt x="76221" y="316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491353" y="114579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316355" y="4962524"/>
            <a:ext cx="1439545" cy="1080135"/>
          </a:xfrm>
          <a:custGeom>
            <a:avLst/>
            <a:gdLst/>
            <a:ahLst/>
            <a:cxnLst/>
            <a:rect l="l" t="t" r="r" b="b"/>
            <a:pathLst>
              <a:path w="1439545" h="1080135">
                <a:moveTo>
                  <a:pt x="0" y="1080135"/>
                </a:moveTo>
                <a:lnTo>
                  <a:pt x="143954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316355" y="6042659"/>
            <a:ext cx="635" cy="1441450"/>
          </a:xfrm>
          <a:custGeom>
            <a:avLst/>
            <a:gdLst/>
            <a:ahLst/>
            <a:cxnLst/>
            <a:rect l="l" t="t" r="r" b="b"/>
            <a:pathLst>
              <a:path w="634" h="1441450">
                <a:moveTo>
                  <a:pt x="0" y="0"/>
                </a:moveTo>
                <a:lnTo>
                  <a:pt x="634" y="14414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059180" y="7703184"/>
            <a:ext cx="504825" cy="9080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059180" y="7703184"/>
            <a:ext cx="504825" cy="90805"/>
          </a:xfrm>
          <a:custGeom>
            <a:avLst/>
            <a:gdLst/>
            <a:ahLst/>
            <a:cxnLst/>
            <a:rect l="l" t="t" r="r" b="b"/>
            <a:pathLst>
              <a:path w="504825" h="90804">
                <a:moveTo>
                  <a:pt x="0" y="90805"/>
                </a:moveTo>
                <a:lnTo>
                  <a:pt x="504825" y="90805"/>
                </a:lnTo>
                <a:lnTo>
                  <a:pt x="50482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665412" y="4957762"/>
            <a:ext cx="198755" cy="18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583179" y="5133974"/>
            <a:ext cx="419100" cy="908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583179" y="5133974"/>
            <a:ext cx="419100" cy="90805"/>
          </a:xfrm>
          <a:custGeom>
            <a:avLst/>
            <a:gdLst/>
            <a:ahLst/>
            <a:cxnLst/>
            <a:rect l="l" t="t" r="r" b="b"/>
            <a:pathLst>
              <a:path w="419100" h="90804">
                <a:moveTo>
                  <a:pt x="0" y="90804"/>
                </a:moveTo>
                <a:lnTo>
                  <a:pt x="419100" y="90804"/>
                </a:lnTo>
                <a:lnTo>
                  <a:pt x="419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115945" y="4963159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15945" y="6043294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5">
                <a:moveTo>
                  <a:pt x="0" y="0"/>
                </a:moveTo>
                <a:lnTo>
                  <a:pt x="2667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115945" y="7483475"/>
            <a:ext cx="266700" cy="635"/>
          </a:xfrm>
          <a:custGeom>
            <a:avLst/>
            <a:gdLst/>
            <a:ahLst/>
            <a:cxnLst/>
            <a:rect l="l" t="t" r="r" b="b"/>
            <a:pathLst>
              <a:path w="266700" h="634">
                <a:moveTo>
                  <a:pt x="0" y="0"/>
                </a:moveTo>
                <a:lnTo>
                  <a:pt x="266700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240404" y="4963794"/>
            <a:ext cx="0" cy="2519680"/>
          </a:xfrm>
          <a:custGeom>
            <a:avLst/>
            <a:gdLst/>
            <a:ahLst/>
            <a:cxnLst/>
            <a:rect l="l" t="t" r="r" b="b"/>
            <a:pathLst>
              <a:path w="0" h="2519679">
                <a:moveTo>
                  <a:pt x="0" y="0"/>
                </a:moveTo>
                <a:lnTo>
                  <a:pt x="0" y="25196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278000" y="784351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79">
                <a:moveTo>
                  <a:pt x="44386" y="76179"/>
                </a:moveTo>
                <a:lnTo>
                  <a:pt x="31687" y="76221"/>
                </a:lnTo>
                <a:lnTo>
                  <a:pt x="32639" y="265429"/>
                </a:lnTo>
                <a:lnTo>
                  <a:pt x="32639" y="268985"/>
                </a:lnTo>
                <a:lnTo>
                  <a:pt x="35560" y="271779"/>
                </a:lnTo>
                <a:lnTo>
                  <a:pt x="42545" y="271779"/>
                </a:lnTo>
                <a:lnTo>
                  <a:pt x="45217" y="268985"/>
                </a:lnTo>
                <a:lnTo>
                  <a:pt x="45339" y="265429"/>
                </a:lnTo>
                <a:lnTo>
                  <a:pt x="44386" y="76179"/>
                </a:lnTo>
                <a:close/>
              </a:path>
              <a:path w="76200" h="271779">
                <a:moveTo>
                  <a:pt x="37718" y="0"/>
                </a:moveTo>
                <a:lnTo>
                  <a:pt x="0" y="76326"/>
                </a:lnTo>
                <a:lnTo>
                  <a:pt x="31687" y="76221"/>
                </a:lnTo>
                <a:lnTo>
                  <a:pt x="31750" y="59943"/>
                </a:lnTo>
                <a:lnTo>
                  <a:pt x="34543" y="57149"/>
                </a:lnTo>
                <a:lnTo>
                  <a:pt x="66627" y="57149"/>
                </a:lnTo>
                <a:lnTo>
                  <a:pt x="37718" y="0"/>
                </a:lnTo>
                <a:close/>
              </a:path>
              <a:path w="76200" h="271779">
                <a:moveTo>
                  <a:pt x="41529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687" y="76221"/>
                </a:lnTo>
                <a:lnTo>
                  <a:pt x="44386" y="76179"/>
                </a:lnTo>
                <a:lnTo>
                  <a:pt x="44323" y="59943"/>
                </a:lnTo>
                <a:lnTo>
                  <a:pt x="41529" y="57149"/>
                </a:lnTo>
                <a:close/>
              </a:path>
              <a:path w="76200" h="271779">
                <a:moveTo>
                  <a:pt x="66627" y="57149"/>
                </a:moveTo>
                <a:lnTo>
                  <a:pt x="41529" y="57149"/>
                </a:lnTo>
                <a:lnTo>
                  <a:pt x="44323" y="59943"/>
                </a:lnTo>
                <a:lnTo>
                  <a:pt x="44386" y="76179"/>
                </a:lnTo>
                <a:lnTo>
                  <a:pt x="76200" y="76072"/>
                </a:lnTo>
                <a:lnTo>
                  <a:pt x="66627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755900" y="7843519"/>
            <a:ext cx="635" cy="179705"/>
          </a:xfrm>
          <a:custGeom>
            <a:avLst/>
            <a:gdLst/>
            <a:ahLst/>
            <a:cxnLst/>
            <a:rect l="l" t="t" r="r" b="b"/>
            <a:pathLst>
              <a:path w="635" h="179704">
                <a:moveTo>
                  <a:pt x="0" y="0"/>
                </a:moveTo>
                <a:lnTo>
                  <a:pt x="635" y="1797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306194" y="7937500"/>
            <a:ext cx="1449705" cy="635"/>
          </a:xfrm>
          <a:custGeom>
            <a:avLst/>
            <a:gdLst/>
            <a:ahLst/>
            <a:cxnLst/>
            <a:rect l="l" t="t" r="r" b="b"/>
            <a:pathLst>
              <a:path w="1449705" h="634">
                <a:moveTo>
                  <a:pt x="0" y="0"/>
                </a:moveTo>
                <a:lnTo>
                  <a:pt x="1449705" y="6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3278251" y="5265546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249295" y="6567296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955038" y="7963661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1216342" y="7478712"/>
            <a:ext cx="190500" cy="2254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2727579" y="5232399"/>
            <a:ext cx="76200" cy="271780"/>
          </a:xfrm>
          <a:custGeom>
            <a:avLst/>
            <a:gdLst/>
            <a:ahLst/>
            <a:cxnLst/>
            <a:rect l="l" t="t" r="r" b="b"/>
            <a:pathLst>
              <a:path w="76200" h="271779">
                <a:moveTo>
                  <a:pt x="31813" y="195600"/>
                </a:moveTo>
                <a:lnTo>
                  <a:pt x="0" y="195707"/>
                </a:lnTo>
                <a:lnTo>
                  <a:pt x="38481" y="271780"/>
                </a:lnTo>
                <a:lnTo>
                  <a:pt x="66723" y="214630"/>
                </a:lnTo>
                <a:lnTo>
                  <a:pt x="34670" y="214630"/>
                </a:lnTo>
                <a:lnTo>
                  <a:pt x="31876" y="211836"/>
                </a:lnTo>
                <a:lnTo>
                  <a:pt x="31813" y="195600"/>
                </a:lnTo>
                <a:close/>
              </a:path>
              <a:path w="76200" h="271779">
                <a:moveTo>
                  <a:pt x="44512" y="195558"/>
                </a:moveTo>
                <a:lnTo>
                  <a:pt x="31813" y="195600"/>
                </a:lnTo>
                <a:lnTo>
                  <a:pt x="31876" y="211836"/>
                </a:lnTo>
                <a:lnTo>
                  <a:pt x="34670" y="214630"/>
                </a:lnTo>
                <a:lnTo>
                  <a:pt x="41656" y="214630"/>
                </a:lnTo>
                <a:lnTo>
                  <a:pt x="44450" y="211836"/>
                </a:lnTo>
                <a:lnTo>
                  <a:pt x="44512" y="195558"/>
                </a:lnTo>
                <a:close/>
              </a:path>
              <a:path w="76200" h="271779">
                <a:moveTo>
                  <a:pt x="76200" y="195453"/>
                </a:moveTo>
                <a:lnTo>
                  <a:pt x="44512" y="195558"/>
                </a:lnTo>
                <a:lnTo>
                  <a:pt x="44450" y="211836"/>
                </a:lnTo>
                <a:lnTo>
                  <a:pt x="41656" y="214630"/>
                </a:lnTo>
                <a:lnTo>
                  <a:pt x="66723" y="214630"/>
                </a:lnTo>
                <a:lnTo>
                  <a:pt x="76200" y="195453"/>
                </a:lnTo>
                <a:close/>
              </a:path>
              <a:path w="76200" h="271779">
                <a:moveTo>
                  <a:pt x="40639" y="0"/>
                </a:moveTo>
                <a:lnTo>
                  <a:pt x="33654" y="0"/>
                </a:lnTo>
                <a:lnTo>
                  <a:pt x="30982" y="2794"/>
                </a:lnTo>
                <a:lnTo>
                  <a:pt x="30860" y="6350"/>
                </a:lnTo>
                <a:lnTo>
                  <a:pt x="31813" y="195600"/>
                </a:lnTo>
                <a:lnTo>
                  <a:pt x="44512" y="195558"/>
                </a:lnTo>
                <a:lnTo>
                  <a:pt x="43560" y="6350"/>
                </a:lnTo>
                <a:lnTo>
                  <a:pt x="43560" y="2794"/>
                </a:lnTo>
                <a:lnTo>
                  <a:pt x="406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2901314" y="5041518"/>
            <a:ext cx="271780" cy="76200"/>
          </a:xfrm>
          <a:custGeom>
            <a:avLst/>
            <a:gdLst/>
            <a:ahLst/>
            <a:cxnLst/>
            <a:rect l="l" t="t" r="r" b="b"/>
            <a:pathLst>
              <a:path w="271780" h="76200">
                <a:moveTo>
                  <a:pt x="195558" y="44512"/>
                </a:moveTo>
                <a:lnTo>
                  <a:pt x="195453" y="76200"/>
                </a:lnTo>
                <a:lnTo>
                  <a:pt x="259444" y="44576"/>
                </a:lnTo>
                <a:lnTo>
                  <a:pt x="208280" y="44576"/>
                </a:lnTo>
                <a:lnTo>
                  <a:pt x="195558" y="44512"/>
                </a:lnTo>
                <a:close/>
              </a:path>
              <a:path w="271780" h="76200">
                <a:moveTo>
                  <a:pt x="195600" y="31813"/>
                </a:moveTo>
                <a:lnTo>
                  <a:pt x="195558" y="44512"/>
                </a:lnTo>
                <a:lnTo>
                  <a:pt x="208280" y="44576"/>
                </a:lnTo>
                <a:lnTo>
                  <a:pt x="211709" y="44576"/>
                </a:lnTo>
                <a:lnTo>
                  <a:pt x="214630" y="41655"/>
                </a:lnTo>
                <a:lnTo>
                  <a:pt x="214630" y="34670"/>
                </a:lnTo>
                <a:lnTo>
                  <a:pt x="211836" y="31876"/>
                </a:lnTo>
                <a:lnTo>
                  <a:pt x="208280" y="31876"/>
                </a:lnTo>
                <a:lnTo>
                  <a:pt x="195600" y="31813"/>
                </a:lnTo>
                <a:close/>
              </a:path>
              <a:path w="271780" h="76200">
                <a:moveTo>
                  <a:pt x="195707" y="0"/>
                </a:moveTo>
                <a:lnTo>
                  <a:pt x="195600" y="31813"/>
                </a:lnTo>
                <a:lnTo>
                  <a:pt x="208280" y="31876"/>
                </a:lnTo>
                <a:lnTo>
                  <a:pt x="211836" y="31876"/>
                </a:lnTo>
                <a:lnTo>
                  <a:pt x="214630" y="34670"/>
                </a:lnTo>
                <a:lnTo>
                  <a:pt x="214630" y="41655"/>
                </a:lnTo>
                <a:lnTo>
                  <a:pt x="211709" y="44576"/>
                </a:lnTo>
                <a:lnTo>
                  <a:pt x="259444" y="44576"/>
                </a:lnTo>
                <a:lnTo>
                  <a:pt x="271780" y="38480"/>
                </a:lnTo>
                <a:lnTo>
                  <a:pt x="195707" y="0"/>
                </a:lnTo>
                <a:close/>
              </a:path>
              <a:path w="271780" h="76200">
                <a:moveTo>
                  <a:pt x="6350" y="30861"/>
                </a:moveTo>
                <a:lnTo>
                  <a:pt x="2921" y="30861"/>
                </a:lnTo>
                <a:lnTo>
                  <a:pt x="0" y="33654"/>
                </a:lnTo>
                <a:lnTo>
                  <a:pt x="0" y="40639"/>
                </a:lnTo>
                <a:lnTo>
                  <a:pt x="2793" y="43561"/>
                </a:lnTo>
                <a:lnTo>
                  <a:pt x="195558" y="44512"/>
                </a:lnTo>
                <a:lnTo>
                  <a:pt x="195600" y="31813"/>
                </a:lnTo>
                <a:lnTo>
                  <a:pt x="6350" y="308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1103172" y="8050529"/>
            <a:ext cx="342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0.25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723514" y="5410580"/>
            <a:ext cx="342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0.25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987348" y="734758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525905" y="7070725"/>
            <a:ext cx="76200" cy="419100"/>
          </a:xfrm>
          <a:custGeom>
            <a:avLst/>
            <a:gdLst/>
            <a:ahLst/>
            <a:cxnLst/>
            <a:rect l="l" t="t" r="r" b="b"/>
            <a:pathLst>
              <a:path w="76200" h="41910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416306"/>
                </a:lnTo>
                <a:lnTo>
                  <a:pt x="34543" y="419100"/>
                </a:lnTo>
                <a:lnTo>
                  <a:pt x="41656" y="419100"/>
                </a:lnTo>
                <a:lnTo>
                  <a:pt x="44450" y="41630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191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1910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145565" y="6781418"/>
            <a:ext cx="443865" cy="313055"/>
          </a:xfrm>
          <a:custGeom>
            <a:avLst/>
            <a:gdLst/>
            <a:ahLst/>
            <a:cxnLst/>
            <a:rect l="l" t="t" r="r" b="b"/>
            <a:pathLst>
              <a:path w="443865" h="313054">
                <a:moveTo>
                  <a:pt x="415760" y="299826"/>
                </a:moveTo>
                <a:lnTo>
                  <a:pt x="412216" y="301371"/>
                </a:lnTo>
                <a:lnTo>
                  <a:pt x="410692" y="305054"/>
                </a:lnTo>
                <a:lnTo>
                  <a:pt x="411962" y="308356"/>
                </a:lnTo>
                <a:lnTo>
                  <a:pt x="413359" y="311531"/>
                </a:lnTo>
                <a:lnTo>
                  <a:pt x="417042" y="313055"/>
                </a:lnTo>
                <a:lnTo>
                  <a:pt x="422122" y="310896"/>
                </a:lnTo>
                <a:lnTo>
                  <a:pt x="423138" y="310515"/>
                </a:lnTo>
                <a:lnTo>
                  <a:pt x="424027" y="309880"/>
                </a:lnTo>
                <a:lnTo>
                  <a:pt x="424662" y="308991"/>
                </a:lnTo>
                <a:lnTo>
                  <a:pt x="426440" y="306705"/>
                </a:lnTo>
                <a:lnTo>
                  <a:pt x="426694" y="306451"/>
                </a:lnTo>
                <a:lnTo>
                  <a:pt x="427202" y="305689"/>
                </a:lnTo>
                <a:lnTo>
                  <a:pt x="429234" y="301371"/>
                </a:lnTo>
                <a:lnTo>
                  <a:pt x="429329" y="301117"/>
                </a:lnTo>
                <a:lnTo>
                  <a:pt x="414756" y="301117"/>
                </a:lnTo>
                <a:lnTo>
                  <a:pt x="415760" y="299826"/>
                </a:lnTo>
                <a:close/>
              </a:path>
              <a:path w="443865" h="313054">
                <a:moveTo>
                  <a:pt x="415875" y="299775"/>
                </a:moveTo>
                <a:lnTo>
                  <a:pt x="414756" y="301117"/>
                </a:lnTo>
                <a:lnTo>
                  <a:pt x="416204" y="299974"/>
                </a:lnTo>
                <a:lnTo>
                  <a:pt x="415772" y="299974"/>
                </a:lnTo>
                <a:lnTo>
                  <a:pt x="415875" y="299775"/>
                </a:lnTo>
                <a:close/>
              </a:path>
              <a:path w="443865" h="313054">
                <a:moveTo>
                  <a:pt x="430037" y="299212"/>
                </a:moveTo>
                <a:lnTo>
                  <a:pt x="417169" y="299212"/>
                </a:lnTo>
                <a:lnTo>
                  <a:pt x="414756" y="301117"/>
                </a:lnTo>
                <a:lnTo>
                  <a:pt x="429329" y="301117"/>
                </a:lnTo>
                <a:lnTo>
                  <a:pt x="430037" y="299212"/>
                </a:lnTo>
                <a:close/>
              </a:path>
              <a:path w="443865" h="313054">
                <a:moveTo>
                  <a:pt x="415916" y="299758"/>
                </a:moveTo>
                <a:lnTo>
                  <a:pt x="415772" y="299974"/>
                </a:lnTo>
                <a:lnTo>
                  <a:pt x="415916" y="299758"/>
                </a:lnTo>
                <a:close/>
              </a:path>
              <a:path w="443865" h="313054">
                <a:moveTo>
                  <a:pt x="417169" y="299212"/>
                </a:moveTo>
                <a:lnTo>
                  <a:pt x="415916" y="299758"/>
                </a:lnTo>
                <a:lnTo>
                  <a:pt x="415772" y="299974"/>
                </a:lnTo>
                <a:lnTo>
                  <a:pt x="416204" y="299974"/>
                </a:lnTo>
                <a:lnTo>
                  <a:pt x="417169" y="299212"/>
                </a:lnTo>
                <a:close/>
              </a:path>
              <a:path w="443865" h="313054">
                <a:moveTo>
                  <a:pt x="416031" y="299477"/>
                </a:moveTo>
                <a:lnTo>
                  <a:pt x="415760" y="299826"/>
                </a:lnTo>
                <a:lnTo>
                  <a:pt x="416031" y="299477"/>
                </a:lnTo>
                <a:close/>
              </a:path>
              <a:path w="443865" h="313054">
                <a:moveTo>
                  <a:pt x="416534" y="298831"/>
                </a:moveTo>
                <a:lnTo>
                  <a:pt x="416031" y="299477"/>
                </a:lnTo>
                <a:lnTo>
                  <a:pt x="415875" y="299775"/>
                </a:lnTo>
                <a:lnTo>
                  <a:pt x="416534" y="298831"/>
                </a:lnTo>
                <a:close/>
              </a:path>
              <a:path w="443865" h="313054">
                <a:moveTo>
                  <a:pt x="430179" y="298831"/>
                </a:moveTo>
                <a:lnTo>
                  <a:pt x="416534" y="298831"/>
                </a:lnTo>
                <a:lnTo>
                  <a:pt x="415916" y="299758"/>
                </a:lnTo>
                <a:lnTo>
                  <a:pt x="417169" y="299212"/>
                </a:lnTo>
                <a:lnTo>
                  <a:pt x="430037" y="299212"/>
                </a:lnTo>
                <a:lnTo>
                  <a:pt x="430179" y="298831"/>
                </a:lnTo>
                <a:close/>
              </a:path>
              <a:path w="443865" h="313054">
                <a:moveTo>
                  <a:pt x="443331" y="164846"/>
                </a:moveTo>
                <a:lnTo>
                  <a:pt x="430631" y="164846"/>
                </a:lnTo>
                <a:lnTo>
                  <a:pt x="430758" y="165989"/>
                </a:lnTo>
                <a:lnTo>
                  <a:pt x="429438" y="220599"/>
                </a:lnTo>
                <a:lnTo>
                  <a:pt x="425043" y="262763"/>
                </a:lnTo>
                <a:lnTo>
                  <a:pt x="416031" y="299477"/>
                </a:lnTo>
                <a:lnTo>
                  <a:pt x="416534" y="298831"/>
                </a:lnTo>
                <a:lnTo>
                  <a:pt x="430179" y="298831"/>
                </a:lnTo>
                <a:lnTo>
                  <a:pt x="431266" y="295910"/>
                </a:lnTo>
                <a:lnTo>
                  <a:pt x="439013" y="254381"/>
                </a:lnTo>
                <a:lnTo>
                  <a:pt x="443462" y="195707"/>
                </a:lnTo>
                <a:lnTo>
                  <a:pt x="443839" y="169926"/>
                </a:lnTo>
                <a:lnTo>
                  <a:pt x="443331" y="164846"/>
                </a:lnTo>
                <a:close/>
              </a:path>
              <a:path w="443865" h="313054">
                <a:moveTo>
                  <a:pt x="430738" y="165918"/>
                </a:moveTo>
                <a:close/>
              </a:path>
              <a:path w="443865" h="313054">
                <a:moveTo>
                  <a:pt x="429061" y="159927"/>
                </a:moveTo>
                <a:lnTo>
                  <a:pt x="430738" y="165918"/>
                </a:lnTo>
                <a:lnTo>
                  <a:pt x="430631" y="164846"/>
                </a:lnTo>
                <a:lnTo>
                  <a:pt x="443331" y="164846"/>
                </a:lnTo>
                <a:lnTo>
                  <a:pt x="443077" y="162433"/>
                </a:lnTo>
                <a:lnTo>
                  <a:pt x="442572" y="160782"/>
                </a:lnTo>
                <a:lnTo>
                  <a:pt x="429488" y="160782"/>
                </a:lnTo>
                <a:lnTo>
                  <a:pt x="429061" y="159927"/>
                </a:lnTo>
                <a:close/>
              </a:path>
              <a:path w="443865" h="313054">
                <a:moveTo>
                  <a:pt x="428980" y="159639"/>
                </a:moveTo>
                <a:lnTo>
                  <a:pt x="429061" y="159927"/>
                </a:lnTo>
                <a:lnTo>
                  <a:pt x="429488" y="160782"/>
                </a:lnTo>
                <a:lnTo>
                  <a:pt x="428980" y="159639"/>
                </a:lnTo>
                <a:close/>
              </a:path>
              <a:path w="443865" h="313054">
                <a:moveTo>
                  <a:pt x="442222" y="159639"/>
                </a:moveTo>
                <a:lnTo>
                  <a:pt x="428980" y="159639"/>
                </a:lnTo>
                <a:lnTo>
                  <a:pt x="429488" y="160782"/>
                </a:lnTo>
                <a:lnTo>
                  <a:pt x="442572" y="160782"/>
                </a:lnTo>
                <a:lnTo>
                  <a:pt x="442222" y="159639"/>
                </a:lnTo>
                <a:close/>
              </a:path>
              <a:path w="443865" h="313054">
                <a:moveTo>
                  <a:pt x="76382" y="31772"/>
                </a:moveTo>
                <a:lnTo>
                  <a:pt x="75927" y="44475"/>
                </a:lnTo>
                <a:lnTo>
                  <a:pt x="81368" y="44704"/>
                </a:lnTo>
                <a:lnTo>
                  <a:pt x="121069" y="48387"/>
                </a:lnTo>
                <a:lnTo>
                  <a:pt x="159867" y="53213"/>
                </a:lnTo>
                <a:lnTo>
                  <a:pt x="233400" y="66548"/>
                </a:lnTo>
                <a:lnTo>
                  <a:pt x="283565" y="79121"/>
                </a:lnTo>
                <a:lnTo>
                  <a:pt x="328142" y="93472"/>
                </a:lnTo>
                <a:lnTo>
                  <a:pt x="366242" y="109347"/>
                </a:lnTo>
                <a:lnTo>
                  <a:pt x="404850" y="132080"/>
                </a:lnTo>
                <a:lnTo>
                  <a:pt x="429061" y="159927"/>
                </a:lnTo>
                <a:lnTo>
                  <a:pt x="428980" y="159639"/>
                </a:lnTo>
                <a:lnTo>
                  <a:pt x="442222" y="159639"/>
                </a:lnTo>
                <a:lnTo>
                  <a:pt x="441172" y="156210"/>
                </a:lnTo>
                <a:lnTo>
                  <a:pt x="412089" y="121666"/>
                </a:lnTo>
                <a:lnTo>
                  <a:pt x="371576" y="97917"/>
                </a:lnTo>
                <a:lnTo>
                  <a:pt x="332333" y="81534"/>
                </a:lnTo>
                <a:lnTo>
                  <a:pt x="286867" y="66802"/>
                </a:lnTo>
                <a:lnTo>
                  <a:pt x="235813" y="54102"/>
                </a:lnTo>
                <a:lnTo>
                  <a:pt x="161518" y="40640"/>
                </a:lnTo>
                <a:lnTo>
                  <a:pt x="122212" y="35687"/>
                </a:lnTo>
                <a:lnTo>
                  <a:pt x="81902" y="32004"/>
                </a:lnTo>
                <a:lnTo>
                  <a:pt x="76382" y="31772"/>
                </a:lnTo>
                <a:close/>
              </a:path>
              <a:path w="443865" h="313054">
                <a:moveTo>
                  <a:pt x="77520" y="0"/>
                </a:moveTo>
                <a:lnTo>
                  <a:pt x="0" y="35306"/>
                </a:lnTo>
                <a:lnTo>
                  <a:pt x="74790" y="76200"/>
                </a:lnTo>
                <a:lnTo>
                  <a:pt x="75927" y="44475"/>
                </a:lnTo>
                <a:lnTo>
                  <a:pt x="59690" y="43815"/>
                </a:lnTo>
                <a:lnTo>
                  <a:pt x="56972" y="40894"/>
                </a:lnTo>
                <a:lnTo>
                  <a:pt x="57264" y="33909"/>
                </a:lnTo>
                <a:lnTo>
                  <a:pt x="60223" y="31115"/>
                </a:lnTo>
                <a:lnTo>
                  <a:pt x="76405" y="31115"/>
                </a:lnTo>
                <a:lnTo>
                  <a:pt x="77520" y="0"/>
                </a:lnTo>
                <a:close/>
              </a:path>
              <a:path w="443865" h="313054">
                <a:moveTo>
                  <a:pt x="60223" y="31115"/>
                </a:moveTo>
                <a:lnTo>
                  <a:pt x="57264" y="33909"/>
                </a:lnTo>
                <a:lnTo>
                  <a:pt x="56972" y="40894"/>
                </a:lnTo>
                <a:lnTo>
                  <a:pt x="59690" y="43815"/>
                </a:lnTo>
                <a:lnTo>
                  <a:pt x="75927" y="44475"/>
                </a:lnTo>
                <a:lnTo>
                  <a:pt x="76382" y="31772"/>
                </a:lnTo>
                <a:lnTo>
                  <a:pt x="60223" y="31115"/>
                </a:lnTo>
                <a:close/>
              </a:path>
              <a:path w="443865" h="313054">
                <a:moveTo>
                  <a:pt x="76405" y="31115"/>
                </a:moveTo>
                <a:lnTo>
                  <a:pt x="60223" y="31115"/>
                </a:lnTo>
                <a:lnTo>
                  <a:pt x="76382" y="31772"/>
                </a:lnTo>
                <a:lnTo>
                  <a:pt x="76405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 txBox="1"/>
          <p:nvPr/>
        </p:nvSpPr>
        <p:spPr>
          <a:xfrm>
            <a:off x="1384617" y="7234808"/>
            <a:ext cx="376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051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86816" y="6644106"/>
            <a:ext cx="412115" cy="577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0979">
              <a:lnSpc>
                <a:spcPct val="129299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M  </a:t>
            </a:r>
            <a:r>
              <a:rPr dirty="0" sz="1400" spc="-5">
                <a:latin typeface="Calibri"/>
                <a:cs typeface="Calibri"/>
              </a:rPr>
              <a:t>M=</a:t>
            </a:r>
            <a:r>
              <a:rPr dirty="0" sz="1400">
                <a:latin typeface="Calibri"/>
                <a:cs typeface="Calibri"/>
              </a:rPr>
              <a:t>-1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2297429" y="5217667"/>
            <a:ext cx="616585" cy="554990"/>
          </a:xfrm>
          <a:custGeom>
            <a:avLst/>
            <a:gdLst/>
            <a:ahLst/>
            <a:cxnLst/>
            <a:rect l="l" t="t" r="r" b="b"/>
            <a:pathLst>
              <a:path w="616585" h="554989">
                <a:moveTo>
                  <a:pt x="31242" y="475233"/>
                </a:moveTo>
                <a:lnTo>
                  <a:pt x="0" y="554481"/>
                </a:lnTo>
                <a:lnTo>
                  <a:pt x="82168" y="532002"/>
                </a:lnTo>
                <a:lnTo>
                  <a:pt x="65424" y="527685"/>
                </a:lnTo>
                <a:lnTo>
                  <a:pt x="44195" y="527685"/>
                </a:lnTo>
                <a:lnTo>
                  <a:pt x="31495" y="513461"/>
                </a:lnTo>
                <a:lnTo>
                  <a:pt x="36195" y="509244"/>
                </a:lnTo>
                <a:lnTo>
                  <a:pt x="31242" y="475233"/>
                </a:lnTo>
                <a:close/>
              </a:path>
              <a:path w="616585" h="554989">
                <a:moveTo>
                  <a:pt x="37845" y="520573"/>
                </a:moveTo>
                <a:lnTo>
                  <a:pt x="44195" y="527685"/>
                </a:lnTo>
                <a:lnTo>
                  <a:pt x="48936" y="523432"/>
                </a:lnTo>
                <a:lnTo>
                  <a:pt x="37845" y="520573"/>
                </a:lnTo>
                <a:close/>
              </a:path>
              <a:path w="616585" h="554989">
                <a:moveTo>
                  <a:pt x="48936" y="523432"/>
                </a:moveTo>
                <a:lnTo>
                  <a:pt x="44195" y="527685"/>
                </a:lnTo>
                <a:lnTo>
                  <a:pt x="65424" y="527685"/>
                </a:lnTo>
                <a:lnTo>
                  <a:pt x="48936" y="523432"/>
                </a:lnTo>
                <a:close/>
              </a:path>
              <a:path w="616585" h="554989">
                <a:moveTo>
                  <a:pt x="603884" y="0"/>
                </a:moveTo>
                <a:lnTo>
                  <a:pt x="36195" y="509244"/>
                </a:lnTo>
                <a:lnTo>
                  <a:pt x="37845" y="520573"/>
                </a:lnTo>
                <a:lnTo>
                  <a:pt x="48936" y="523432"/>
                </a:lnTo>
                <a:lnTo>
                  <a:pt x="616584" y="14224"/>
                </a:lnTo>
                <a:lnTo>
                  <a:pt x="603884" y="0"/>
                </a:lnTo>
                <a:close/>
              </a:path>
              <a:path w="616585" h="554989">
                <a:moveTo>
                  <a:pt x="36195" y="509244"/>
                </a:moveTo>
                <a:lnTo>
                  <a:pt x="31495" y="513461"/>
                </a:lnTo>
                <a:lnTo>
                  <a:pt x="37845" y="520573"/>
                </a:lnTo>
                <a:lnTo>
                  <a:pt x="36195" y="5092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 txBox="1"/>
          <p:nvPr/>
        </p:nvSpPr>
        <p:spPr>
          <a:xfrm>
            <a:off x="2395854" y="5326760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1871983" y="5013324"/>
            <a:ext cx="471170" cy="810895"/>
          </a:xfrm>
          <a:custGeom>
            <a:avLst/>
            <a:gdLst/>
            <a:ahLst/>
            <a:cxnLst/>
            <a:rect l="l" t="t" r="r" b="b"/>
            <a:pathLst>
              <a:path w="471169" h="810895">
                <a:moveTo>
                  <a:pt x="70810" y="60028"/>
                </a:moveTo>
                <a:lnTo>
                  <a:pt x="45842" y="110236"/>
                </a:lnTo>
                <a:lnTo>
                  <a:pt x="29586" y="153924"/>
                </a:lnTo>
                <a:lnTo>
                  <a:pt x="16886" y="199644"/>
                </a:lnTo>
                <a:lnTo>
                  <a:pt x="7615" y="247142"/>
                </a:lnTo>
                <a:lnTo>
                  <a:pt x="1900" y="296163"/>
                </a:lnTo>
                <a:lnTo>
                  <a:pt x="0" y="346329"/>
                </a:lnTo>
                <a:lnTo>
                  <a:pt x="376" y="369950"/>
                </a:lnTo>
                <a:lnTo>
                  <a:pt x="3678" y="416560"/>
                </a:lnTo>
                <a:lnTo>
                  <a:pt x="10282" y="461772"/>
                </a:lnTo>
                <a:lnTo>
                  <a:pt x="19934" y="505333"/>
                </a:lnTo>
                <a:lnTo>
                  <a:pt x="32253" y="546862"/>
                </a:lnTo>
                <a:lnTo>
                  <a:pt x="47366" y="586232"/>
                </a:lnTo>
                <a:lnTo>
                  <a:pt x="65146" y="623316"/>
                </a:lnTo>
                <a:lnTo>
                  <a:pt x="85212" y="657733"/>
                </a:lnTo>
                <a:lnTo>
                  <a:pt x="107564" y="689229"/>
                </a:lnTo>
                <a:lnTo>
                  <a:pt x="144902" y="730758"/>
                </a:lnTo>
                <a:lnTo>
                  <a:pt x="186431" y="764539"/>
                </a:lnTo>
                <a:lnTo>
                  <a:pt x="231643" y="789686"/>
                </a:lnTo>
                <a:lnTo>
                  <a:pt x="279903" y="805434"/>
                </a:lnTo>
                <a:lnTo>
                  <a:pt x="330703" y="810895"/>
                </a:lnTo>
                <a:lnTo>
                  <a:pt x="348229" y="810260"/>
                </a:lnTo>
                <a:lnTo>
                  <a:pt x="365755" y="808228"/>
                </a:lnTo>
                <a:lnTo>
                  <a:pt x="383027" y="805053"/>
                </a:lnTo>
                <a:lnTo>
                  <a:pt x="400299" y="800608"/>
                </a:lnTo>
                <a:lnTo>
                  <a:pt x="407329" y="798195"/>
                </a:lnTo>
                <a:lnTo>
                  <a:pt x="331084" y="798195"/>
                </a:lnTo>
                <a:lnTo>
                  <a:pt x="314828" y="797687"/>
                </a:lnTo>
                <a:lnTo>
                  <a:pt x="267330" y="789178"/>
                </a:lnTo>
                <a:lnTo>
                  <a:pt x="222372" y="771144"/>
                </a:lnTo>
                <a:lnTo>
                  <a:pt x="180208" y="744347"/>
                </a:lnTo>
                <a:lnTo>
                  <a:pt x="141473" y="709295"/>
                </a:lnTo>
                <a:lnTo>
                  <a:pt x="106675" y="666750"/>
                </a:lnTo>
                <a:lnTo>
                  <a:pt x="85974" y="634619"/>
                </a:lnTo>
                <a:lnTo>
                  <a:pt x="67559" y="599948"/>
                </a:lnTo>
                <a:lnTo>
                  <a:pt x="51430" y="562610"/>
                </a:lnTo>
                <a:lnTo>
                  <a:pt x="37968" y="522859"/>
                </a:lnTo>
                <a:lnTo>
                  <a:pt x="27173" y="481203"/>
                </a:lnTo>
                <a:lnTo>
                  <a:pt x="19172" y="437769"/>
                </a:lnTo>
                <a:lnTo>
                  <a:pt x="14346" y="392684"/>
                </a:lnTo>
                <a:lnTo>
                  <a:pt x="12701" y="346075"/>
                </a:lnTo>
                <a:lnTo>
                  <a:pt x="13203" y="321691"/>
                </a:lnTo>
                <a:lnTo>
                  <a:pt x="16886" y="273304"/>
                </a:lnTo>
                <a:lnTo>
                  <a:pt x="24125" y="225933"/>
                </a:lnTo>
                <a:lnTo>
                  <a:pt x="35047" y="180212"/>
                </a:lnTo>
                <a:lnTo>
                  <a:pt x="49144" y="136398"/>
                </a:lnTo>
                <a:lnTo>
                  <a:pt x="66416" y="94996"/>
                </a:lnTo>
                <a:lnTo>
                  <a:pt x="81324" y="67101"/>
                </a:lnTo>
                <a:lnTo>
                  <a:pt x="70810" y="60028"/>
                </a:lnTo>
                <a:close/>
              </a:path>
              <a:path w="471169" h="810895">
                <a:moveTo>
                  <a:pt x="463291" y="757174"/>
                </a:moveTo>
                <a:lnTo>
                  <a:pt x="429128" y="775970"/>
                </a:lnTo>
                <a:lnTo>
                  <a:pt x="380741" y="792607"/>
                </a:lnTo>
                <a:lnTo>
                  <a:pt x="331084" y="798195"/>
                </a:lnTo>
                <a:lnTo>
                  <a:pt x="407329" y="798195"/>
                </a:lnTo>
                <a:lnTo>
                  <a:pt x="450591" y="779399"/>
                </a:lnTo>
                <a:lnTo>
                  <a:pt x="470784" y="764286"/>
                </a:lnTo>
                <a:lnTo>
                  <a:pt x="467228" y="758189"/>
                </a:lnTo>
                <a:lnTo>
                  <a:pt x="463291" y="757174"/>
                </a:lnTo>
                <a:close/>
              </a:path>
              <a:path w="471169" h="810895">
                <a:moveTo>
                  <a:pt x="112287" y="45593"/>
                </a:moveTo>
                <a:lnTo>
                  <a:pt x="83180" y="45593"/>
                </a:lnTo>
                <a:lnTo>
                  <a:pt x="86101" y="47371"/>
                </a:lnTo>
                <a:lnTo>
                  <a:pt x="89149" y="49275"/>
                </a:lnTo>
                <a:lnTo>
                  <a:pt x="90038" y="53086"/>
                </a:lnTo>
                <a:lnTo>
                  <a:pt x="81324" y="67101"/>
                </a:lnTo>
                <a:lnTo>
                  <a:pt x="107310" y="84582"/>
                </a:lnTo>
                <a:lnTo>
                  <a:pt x="112287" y="45593"/>
                </a:lnTo>
                <a:close/>
              </a:path>
              <a:path w="471169" h="810895">
                <a:moveTo>
                  <a:pt x="83180" y="45593"/>
                </a:moveTo>
                <a:lnTo>
                  <a:pt x="79243" y="46482"/>
                </a:lnTo>
                <a:lnTo>
                  <a:pt x="77338" y="49403"/>
                </a:lnTo>
                <a:lnTo>
                  <a:pt x="70810" y="60028"/>
                </a:lnTo>
                <a:lnTo>
                  <a:pt x="81324" y="67101"/>
                </a:lnTo>
                <a:lnTo>
                  <a:pt x="90038" y="53086"/>
                </a:lnTo>
                <a:lnTo>
                  <a:pt x="89149" y="49275"/>
                </a:lnTo>
                <a:lnTo>
                  <a:pt x="86101" y="47371"/>
                </a:lnTo>
                <a:lnTo>
                  <a:pt x="83180" y="45593"/>
                </a:lnTo>
                <a:close/>
              </a:path>
              <a:path w="471169" h="810895">
                <a:moveTo>
                  <a:pt x="118105" y="0"/>
                </a:moveTo>
                <a:lnTo>
                  <a:pt x="44064" y="42037"/>
                </a:lnTo>
                <a:lnTo>
                  <a:pt x="70810" y="60028"/>
                </a:lnTo>
                <a:lnTo>
                  <a:pt x="77421" y="49275"/>
                </a:lnTo>
                <a:lnTo>
                  <a:pt x="79243" y="46482"/>
                </a:lnTo>
                <a:lnTo>
                  <a:pt x="83180" y="45593"/>
                </a:lnTo>
                <a:lnTo>
                  <a:pt x="112287" y="45593"/>
                </a:lnTo>
                <a:lnTo>
                  <a:pt x="1181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1936750" y="4790058"/>
            <a:ext cx="1784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1781301" y="5840958"/>
            <a:ext cx="1205230" cy="522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43865" marR="5080" indent="-431800">
              <a:lnSpc>
                <a:spcPct val="116399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M=</a:t>
            </a:r>
            <a:r>
              <a:rPr dirty="0" sz="1400">
                <a:latin typeface="Calibri"/>
                <a:cs typeface="Calibri"/>
              </a:rPr>
              <a:t>-0.2</a:t>
            </a:r>
            <a:r>
              <a:rPr dirty="0" sz="1400" spc="-10">
                <a:latin typeface="Calibri"/>
                <a:cs typeface="Calibri"/>
              </a:rPr>
              <a:t>5(</a:t>
            </a:r>
            <a:r>
              <a:rPr dirty="0" sz="1400">
                <a:latin typeface="Calibri"/>
                <a:cs typeface="Calibri"/>
              </a:rPr>
              <a:t>0.8X)</a:t>
            </a:r>
            <a:r>
              <a:rPr dirty="0" sz="1400" spc="-10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-  </a:t>
            </a:r>
            <a:r>
              <a:rPr dirty="0" sz="1400">
                <a:latin typeface="Calibri"/>
                <a:cs typeface="Calibri"/>
              </a:rPr>
              <a:t>0.2X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930779" y="483120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1080135" y="7449439"/>
            <a:ext cx="443865" cy="313055"/>
          </a:xfrm>
          <a:custGeom>
            <a:avLst/>
            <a:gdLst/>
            <a:ahLst/>
            <a:cxnLst/>
            <a:rect l="l" t="t" r="r" b="b"/>
            <a:pathLst>
              <a:path w="443865" h="313054">
                <a:moveTo>
                  <a:pt x="415752" y="299824"/>
                </a:moveTo>
                <a:lnTo>
                  <a:pt x="412115" y="301371"/>
                </a:lnTo>
                <a:lnTo>
                  <a:pt x="410591" y="305054"/>
                </a:lnTo>
                <a:lnTo>
                  <a:pt x="411988" y="308229"/>
                </a:lnTo>
                <a:lnTo>
                  <a:pt x="413384" y="311531"/>
                </a:lnTo>
                <a:lnTo>
                  <a:pt x="429471" y="300990"/>
                </a:lnTo>
                <a:lnTo>
                  <a:pt x="414781" y="300990"/>
                </a:lnTo>
                <a:lnTo>
                  <a:pt x="415752" y="299824"/>
                </a:lnTo>
                <a:close/>
              </a:path>
              <a:path w="443865" h="313054">
                <a:moveTo>
                  <a:pt x="416058" y="299695"/>
                </a:moveTo>
                <a:lnTo>
                  <a:pt x="415752" y="299824"/>
                </a:lnTo>
                <a:lnTo>
                  <a:pt x="414781" y="300990"/>
                </a:lnTo>
                <a:lnTo>
                  <a:pt x="416160" y="299974"/>
                </a:lnTo>
                <a:lnTo>
                  <a:pt x="415925" y="299974"/>
                </a:lnTo>
                <a:lnTo>
                  <a:pt x="416058" y="299695"/>
                </a:lnTo>
                <a:close/>
              </a:path>
              <a:path w="443865" h="313054">
                <a:moveTo>
                  <a:pt x="430064" y="299212"/>
                </a:moveTo>
                <a:lnTo>
                  <a:pt x="417195" y="299212"/>
                </a:lnTo>
                <a:lnTo>
                  <a:pt x="414781" y="300990"/>
                </a:lnTo>
                <a:lnTo>
                  <a:pt x="429471" y="300990"/>
                </a:lnTo>
                <a:lnTo>
                  <a:pt x="430064" y="299212"/>
                </a:lnTo>
                <a:close/>
              </a:path>
              <a:path w="443865" h="313054">
                <a:moveTo>
                  <a:pt x="416103" y="299675"/>
                </a:moveTo>
                <a:lnTo>
                  <a:pt x="415996" y="299824"/>
                </a:lnTo>
                <a:lnTo>
                  <a:pt x="415925" y="299974"/>
                </a:lnTo>
                <a:lnTo>
                  <a:pt x="416103" y="299675"/>
                </a:lnTo>
                <a:close/>
              </a:path>
              <a:path w="443865" h="313054">
                <a:moveTo>
                  <a:pt x="417195" y="299212"/>
                </a:moveTo>
                <a:lnTo>
                  <a:pt x="416103" y="299675"/>
                </a:lnTo>
                <a:lnTo>
                  <a:pt x="415925" y="299974"/>
                </a:lnTo>
                <a:lnTo>
                  <a:pt x="416160" y="299974"/>
                </a:lnTo>
                <a:lnTo>
                  <a:pt x="417195" y="299212"/>
                </a:lnTo>
                <a:close/>
              </a:path>
              <a:path w="443865" h="313054">
                <a:moveTo>
                  <a:pt x="416324" y="299139"/>
                </a:moveTo>
                <a:lnTo>
                  <a:pt x="415752" y="299824"/>
                </a:lnTo>
                <a:lnTo>
                  <a:pt x="416058" y="299695"/>
                </a:lnTo>
                <a:lnTo>
                  <a:pt x="416324" y="299139"/>
                </a:lnTo>
                <a:close/>
              </a:path>
              <a:path w="443865" h="313054">
                <a:moveTo>
                  <a:pt x="416687" y="298704"/>
                </a:moveTo>
                <a:lnTo>
                  <a:pt x="416324" y="299139"/>
                </a:lnTo>
                <a:lnTo>
                  <a:pt x="416058" y="299695"/>
                </a:lnTo>
                <a:lnTo>
                  <a:pt x="416687" y="298704"/>
                </a:lnTo>
                <a:close/>
              </a:path>
              <a:path w="443865" h="313054">
                <a:moveTo>
                  <a:pt x="430233" y="298704"/>
                </a:moveTo>
                <a:lnTo>
                  <a:pt x="416687" y="298704"/>
                </a:lnTo>
                <a:lnTo>
                  <a:pt x="416103" y="299675"/>
                </a:lnTo>
                <a:lnTo>
                  <a:pt x="417195" y="299212"/>
                </a:lnTo>
                <a:lnTo>
                  <a:pt x="430064" y="299212"/>
                </a:lnTo>
                <a:lnTo>
                  <a:pt x="430233" y="298704"/>
                </a:lnTo>
                <a:close/>
              </a:path>
              <a:path w="443865" h="313054">
                <a:moveTo>
                  <a:pt x="443357" y="164846"/>
                </a:moveTo>
                <a:lnTo>
                  <a:pt x="430656" y="164846"/>
                </a:lnTo>
                <a:lnTo>
                  <a:pt x="430784" y="165989"/>
                </a:lnTo>
                <a:lnTo>
                  <a:pt x="429514" y="219837"/>
                </a:lnTo>
                <a:lnTo>
                  <a:pt x="425196" y="262763"/>
                </a:lnTo>
                <a:lnTo>
                  <a:pt x="416324" y="299139"/>
                </a:lnTo>
                <a:lnTo>
                  <a:pt x="416687" y="298704"/>
                </a:lnTo>
                <a:lnTo>
                  <a:pt x="430233" y="298704"/>
                </a:lnTo>
                <a:lnTo>
                  <a:pt x="431165" y="295910"/>
                </a:lnTo>
                <a:lnTo>
                  <a:pt x="439039" y="254381"/>
                </a:lnTo>
                <a:lnTo>
                  <a:pt x="443487" y="195707"/>
                </a:lnTo>
                <a:lnTo>
                  <a:pt x="443865" y="169926"/>
                </a:lnTo>
                <a:lnTo>
                  <a:pt x="443357" y="164846"/>
                </a:lnTo>
                <a:close/>
              </a:path>
              <a:path w="443865" h="313054">
                <a:moveTo>
                  <a:pt x="430764" y="165918"/>
                </a:moveTo>
                <a:close/>
              </a:path>
              <a:path w="443865" h="313054">
                <a:moveTo>
                  <a:pt x="442193" y="159639"/>
                </a:moveTo>
                <a:lnTo>
                  <a:pt x="429006" y="159639"/>
                </a:lnTo>
                <a:lnTo>
                  <a:pt x="429387" y="160782"/>
                </a:lnTo>
                <a:lnTo>
                  <a:pt x="430764" y="165918"/>
                </a:lnTo>
                <a:lnTo>
                  <a:pt x="430656" y="164846"/>
                </a:lnTo>
                <a:lnTo>
                  <a:pt x="443357" y="164846"/>
                </a:lnTo>
                <a:lnTo>
                  <a:pt x="443230" y="163576"/>
                </a:lnTo>
                <a:lnTo>
                  <a:pt x="443230" y="163195"/>
                </a:lnTo>
                <a:lnTo>
                  <a:pt x="442976" y="162433"/>
                </a:lnTo>
                <a:lnTo>
                  <a:pt x="442193" y="159639"/>
                </a:lnTo>
                <a:close/>
              </a:path>
              <a:path w="443865" h="313054">
                <a:moveTo>
                  <a:pt x="429234" y="160455"/>
                </a:moveTo>
                <a:lnTo>
                  <a:pt x="429326" y="160782"/>
                </a:lnTo>
                <a:lnTo>
                  <a:pt x="429234" y="160455"/>
                </a:lnTo>
                <a:close/>
              </a:path>
              <a:path w="443865" h="313054">
                <a:moveTo>
                  <a:pt x="429006" y="159639"/>
                </a:moveTo>
                <a:lnTo>
                  <a:pt x="429234" y="160455"/>
                </a:lnTo>
                <a:lnTo>
                  <a:pt x="429387" y="160782"/>
                </a:lnTo>
                <a:lnTo>
                  <a:pt x="429006" y="159639"/>
                </a:lnTo>
                <a:close/>
              </a:path>
              <a:path w="443865" h="313054">
                <a:moveTo>
                  <a:pt x="76375" y="31772"/>
                </a:moveTo>
                <a:lnTo>
                  <a:pt x="75916" y="44475"/>
                </a:lnTo>
                <a:lnTo>
                  <a:pt x="81356" y="44704"/>
                </a:lnTo>
                <a:lnTo>
                  <a:pt x="121056" y="48260"/>
                </a:lnTo>
                <a:lnTo>
                  <a:pt x="159893" y="53213"/>
                </a:lnTo>
                <a:lnTo>
                  <a:pt x="233299" y="66548"/>
                </a:lnTo>
                <a:lnTo>
                  <a:pt x="283464" y="78994"/>
                </a:lnTo>
                <a:lnTo>
                  <a:pt x="328168" y="93472"/>
                </a:lnTo>
                <a:lnTo>
                  <a:pt x="366268" y="109347"/>
                </a:lnTo>
                <a:lnTo>
                  <a:pt x="404749" y="132080"/>
                </a:lnTo>
                <a:lnTo>
                  <a:pt x="429234" y="160455"/>
                </a:lnTo>
                <a:lnTo>
                  <a:pt x="429006" y="159639"/>
                </a:lnTo>
                <a:lnTo>
                  <a:pt x="442193" y="159639"/>
                </a:lnTo>
                <a:lnTo>
                  <a:pt x="441198" y="156083"/>
                </a:lnTo>
                <a:lnTo>
                  <a:pt x="441071" y="155702"/>
                </a:lnTo>
                <a:lnTo>
                  <a:pt x="440944" y="155448"/>
                </a:lnTo>
                <a:lnTo>
                  <a:pt x="440817" y="155067"/>
                </a:lnTo>
                <a:lnTo>
                  <a:pt x="412115" y="121666"/>
                </a:lnTo>
                <a:lnTo>
                  <a:pt x="371602" y="97790"/>
                </a:lnTo>
                <a:lnTo>
                  <a:pt x="332359" y="81534"/>
                </a:lnTo>
                <a:lnTo>
                  <a:pt x="286893" y="66802"/>
                </a:lnTo>
                <a:lnTo>
                  <a:pt x="235839" y="53975"/>
                </a:lnTo>
                <a:lnTo>
                  <a:pt x="161480" y="40640"/>
                </a:lnTo>
                <a:lnTo>
                  <a:pt x="122212" y="35687"/>
                </a:lnTo>
                <a:lnTo>
                  <a:pt x="81902" y="32004"/>
                </a:lnTo>
                <a:lnTo>
                  <a:pt x="76375" y="31772"/>
                </a:lnTo>
                <a:close/>
              </a:path>
              <a:path w="443865" h="313054">
                <a:moveTo>
                  <a:pt x="77520" y="0"/>
                </a:moveTo>
                <a:lnTo>
                  <a:pt x="0" y="35306"/>
                </a:lnTo>
                <a:lnTo>
                  <a:pt x="74777" y="76073"/>
                </a:lnTo>
                <a:lnTo>
                  <a:pt x="75916" y="44475"/>
                </a:lnTo>
                <a:lnTo>
                  <a:pt x="59690" y="43815"/>
                </a:lnTo>
                <a:lnTo>
                  <a:pt x="56972" y="40767"/>
                </a:lnTo>
                <a:lnTo>
                  <a:pt x="57264" y="33782"/>
                </a:lnTo>
                <a:lnTo>
                  <a:pt x="60223" y="31115"/>
                </a:lnTo>
                <a:lnTo>
                  <a:pt x="76398" y="31115"/>
                </a:lnTo>
                <a:lnTo>
                  <a:pt x="77520" y="0"/>
                </a:lnTo>
                <a:close/>
              </a:path>
              <a:path w="443865" h="313054">
                <a:moveTo>
                  <a:pt x="60223" y="31115"/>
                </a:moveTo>
                <a:lnTo>
                  <a:pt x="57264" y="33782"/>
                </a:lnTo>
                <a:lnTo>
                  <a:pt x="56972" y="40767"/>
                </a:lnTo>
                <a:lnTo>
                  <a:pt x="59690" y="43815"/>
                </a:lnTo>
                <a:lnTo>
                  <a:pt x="75916" y="44475"/>
                </a:lnTo>
                <a:lnTo>
                  <a:pt x="76375" y="31772"/>
                </a:lnTo>
                <a:lnTo>
                  <a:pt x="60223" y="31115"/>
                </a:lnTo>
                <a:close/>
              </a:path>
              <a:path w="443865" h="313054">
                <a:moveTo>
                  <a:pt x="76398" y="31115"/>
                </a:moveTo>
                <a:lnTo>
                  <a:pt x="60223" y="31115"/>
                </a:lnTo>
                <a:lnTo>
                  <a:pt x="76375" y="31772"/>
                </a:lnTo>
                <a:lnTo>
                  <a:pt x="76398" y="311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26" name="object 1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thaar</dc:creator>
  <dc:title>THEORY OF STRUCTURES -------------------- DR. WISSAM D. SALMAN</dc:title>
  <dcterms:created xsi:type="dcterms:W3CDTF">2018-11-21T18:36:56Z</dcterms:created>
  <dcterms:modified xsi:type="dcterms:W3CDTF">2018-11-21T18:36:56Z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2018-11-21T00:00:00Z</vt:filetime>
  </property>
</Properties>
</file>